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7"/>
  </p:notesMasterIdLst>
  <p:sldIdLst>
    <p:sldId id="256" r:id="rId2"/>
    <p:sldId id="294" r:id="rId3"/>
    <p:sldId id="290" r:id="rId4"/>
    <p:sldId id="260" r:id="rId5"/>
    <p:sldId id="271" r:id="rId6"/>
    <p:sldId id="272" r:id="rId7"/>
    <p:sldId id="273" r:id="rId8"/>
    <p:sldId id="274" r:id="rId9"/>
    <p:sldId id="275" r:id="rId10"/>
    <p:sldId id="276" r:id="rId11"/>
    <p:sldId id="277" r:id="rId12"/>
    <p:sldId id="278" r:id="rId13"/>
    <p:sldId id="279" r:id="rId14"/>
    <p:sldId id="261" r:id="rId15"/>
    <p:sldId id="262" r:id="rId16"/>
    <p:sldId id="263" r:id="rId17"/>
    <p:sldId id="264" r:id="rId18"/>
    <p:sldId id="265" r:id="rId19"/>
    <p:sldId id="266" r:id="rId20"/>
    <p:sldId id="267" r:id="rId21"/>
    <p:sldId id="268" r:id="rId22"/>
    <p:sldId id="269" r:id="rId23"/>
    <p:sldId id="270" r:id="rId24"/>
    <p:sldId id="259" r:id="rId25"/>
    <p:sldId id="280" r:id="rId26"/>
    <p:sldId id="281" r:id="rId27"/>
    <p:sldId id="282" r:id="rId28"/>
    <p:sldId id="283" r:id="rId29"/>
    <p:sldId id="284" r:id="rId30"/>
    <p:sldId id="285" r:id="rId31"/>
    <p:sldId id="286" r:id="rId32"/>
    <p:sldId id="287" r:id="rId33"/>
    <p:sldId id="288" r:id="rId34"/>
    <p:sldId id="293" r:id="rId35"/>
    <p:sldId id="296" r:id="rId36"/>
  </p:sldIdLst>
  <p:sldSz cx="8343900" cy="4171950"/>
  <p:notesSz cx="6858000" cy="9144000"/>
  <p:defaultTextStyle>
    <a:defPPr rtl="0">
      <a:defRPr lang="de-de"/>
    </a:defPPr>
    <a:lvl1pPr marL="0" algn="l" defTabSz="600761" rtl="0" eaLnBrk="1" latinLnBrk="0" hangingPunct="1">
      <a:defRPr sz="1183" kern="1200">
        <a:solidFill>
          <a:schemeClr val="tx1"/>
        </a:solidFill>
        <a:latin typeface="+mn-lt"/>
        <a:ea typeface="+mn-ea"/>
        <a:cs typeface="+mn-cs"/>
      </a:defRPr>
    </a:lvl1pPr>
    <a:lvl2pPr marL="300380" algn="l" defTabSz="600761" rtl="0" eaLnBrk="1" latinLnBrk="0" hangingPunct="1">
      <a:defRPr sz="1183" kern="1200">
        <a:solidFill>
          <a:schemeClr val="tx1"/>
        </a:solidFill>
        <a:latin typeface="+mn-lt"/>
        <a:ea typeface="+mn-ea"/>
        <a:cs typeface="+mn-cs"/>
      </a:defRPr>
    </a:lvl2pPr>
    <a:lvl3pPr marL="600761" algn="l" defTabSz="600761" rtl="0" eaLnBrk="1" latinLnBrk="0" hangingPunct="1">
      <a:defRPr sz="1183" kern="1200">
        <a:solidFill>
          <a:schemeClr val="tx1"/>
        </a:solidFill>
        <a:latin typeface="+mn-lt"/>
        <a:ea typeface="+mn-ea"/>
        <a:cs typeface="+mn-cs"/>
      </a:defRPr>
    </a:lvl3pPr>
    <a:lvl4pPr marL="901141" algn="l" defTabSz="600761" rtl="0" eaLnBrk="1" latinLnBrk="0" hangingPunct="1">
      <a:defRPr sz="1183" kern="1200">
        <a:solidFill>
          <a:schemeClr val="tx1"/>
        </a:solidFill>
        <a:latin typeface="+mn-lt"/>
        <a:ea typeface="+mn-ea"/>
        <a:cs typeface="+mn-cs"/>
      </a:defRPr>
    </a:lvl4pPr>
    <a:lvl5pPr marL="1201522" algn="l" defTabSz="600761" rtl="0" eaLnBrk="1" latinLnBrk="0" hangingPunct="1">
      <a:defRPr sz="1183" kern="1200">
        <a:solidFill>
          <a:schemeClr val="tx1"/>
        </a:solidFill>
        <a:latin typeface="+mn-lt"/>
        <a:ea typeface="+mn-ea"/>
        <a:cs typeface="+mn-cs"/>
      </a:defRPr>
    </a:lvl5pPr>
    <a:lvl6pPr marL="1501902" algn="l" defTabSz="600761" rtl="0" eaLnBrk="1" latinLnBrk="0" hangingPunct="1">
      <a:defRPr sz="1183" kern="1200">
        <a:solidFill>
          <a:schemeClr val="tx1"/>
        </a:solidFill>
        <a:latin typeface="+mn-lt"/>
        <a:ea typeface="+mn-ea"/>
        <a:cs typeface="+mn-cs"/>
      </a:defRPr>
    </a:lvl6pPr>
    <a:lvl7pPr marL="1802282" algn="l" defTabSz="600761" rtl="0" eaLnBrk="1" latinLnBrk="0" hangingPunct="1">
      <a:defRPr sz="1183" kern="1200">
        <a:solidFill>
          <a:schemeClr val="tx1"/>
        </a:solidFill>
        <a:latin typeface="+mn-lt"/>
        <a:ea typeface="+mn-ea"/>
        <a:cs typeface="+mn-cs"/>
      </a:defRPr>
    </a:lvl7pPr>
    <a:lvl8pPr marL="2102663" algn="l" defTabSz="600761" rtl="0" eaLnBrk="1" latinLnBrk="0" hangingPunct="1">
      <a:defRPr sz="1183" kern="1200">
        <a:solidFill>
          <a:schemeClr val="tx1"/>
        </a:solidFill>
        <a:latin typeface="+mn-lt"/>
        <a:ea typeface="+mn-ea"/>
        <a:cs typeface="+mn-cs"/>
      </a:defRPr>
    </a:lvl8pPr>
    <a:lvl9pPr marL="2403043" algn="l" defTabSz="600761" rtl="0" eaLnBrk="1" latinLnBrk="0" hangingPunct="1">
      <a:defRPr sz="1183" kern="1200">
        <a:solidFill>
          <a:schemeClr val="tx1"/>
        </a:solidFill>
        <a:latin typeface="+mn-lt"/>
        <a:ea typeface="+mn-ea"/>
        <a:cs typeface="+mn-cs"/>
      </a:defRPr>
    </a:lvl9pPr>
  </p:defaultTextStyle>
  <p:extLst>
    <p:ext uri="{521415D9-36F7-43E2-AB2F-B90AF26B5E84}">
      <p14:sectionLst xmlns:p14="http://schemas.microsoft.com/office/powerpoint/2010/main">
        <p14:section name="How to Use This Template" id="{259DDADD-7DDF-4490-9F74-6689B3DEA4F5}">
          <p14:sldIdLst>
            <p14:sldId id="256"/>
            <p14:sldId id="294"/>
            <p14:sldId id="290"/>
          </p14:sldIdLst>
        </p14:section>
        <p14:section name="Warm Colors" id="{424D76C7-7D10-4742-A0A5-F97C8FECFEE5}">
          <p14:sldIdLst>
            <p14:sldId id="260"/>
            <p14:sldId id="271"/>
            <p14:sldId id="272"/>
            <p14:sldId id="273"/>
            <p14:sldId id="274"/>
            <p14:sldId id="275"/>
            <p14:sldId id="276"/>
            <p14:sldId id="277"/>
            <p14:sldId id="278"/>
            <p14:sldId id="279"/>
          </p14:sldIdLst>
        </p14:section>
        <p14:section name="Cool Colors" id="{B51E25A0-5B8E-40FB-B5CE-636CCBD3B3F0}">
          <p14:sldIdLst>
            <p14:sldId id="261"/>
            <p14:sldId id="262"/>
            <p14:sldId id="263"/>
            <p14:sldId id="264"/>
            <p14:sldId id="265"/>
            <p14:sldId id="266"/>
            <p14:sldId id="267"/>
            <p14:sldId id="268"/>
            <p14:sldId id="269"/>
            <p14:sldId id="270"/>
          </p14:sldIdLst>
        </p14:section>
        <p14:section name="Neutral Colors" id="{7B7C9667-677D-4777-8311-12596364DFAD}">
          <p14:sldIdLst>
            <p14:sldId id="259"/>
            <p14:sldId id="280"/>
            <p14:sldId id="281"/>
            <p14:sldId id="282"/>
            <p14:sldId id="283"/>
            <p14:sldId id="284"/>
            <p14:sldId id="285"/>
            <p14:sldId id="286"/>
            <p14:sldId id="287"/>
            <p14:sldId id="288"/>
          </p14:sldIdLst>
        </p14:section>
        <p14:section name="Rate This Template" id="{05E58C3D-680F-49C8-98B9-92D39F6FE240}">
          <p14:sldIdLst>
            <p14:sldId id="293"/>
          </p14:sldIdLst>
        </p14:section>
        <p14:section name="What is HubSpot?" id="{6E7FE05D-C9F2-4998-9CF7-5561407021FE}">
          <p14:sldIdLst>
            <p14:sldId id="296"/>
          </p14:sldIdLst>
        </p14:section>
      </p14:sectionLst>
    </p:ext>
    <p:ext uri="{EFAFB233-063F-42B5-8137-9DF3F51BA10A}">
      <p15:sldGuideLst xmlns:p15="http://schemas.microsoft.com/office/powerpoint/2012/main">
        <p15:guide id="1" orient="horz" pos="1314" userDrawn="1">
          <p15:clr>
            <a:srgbClr val="A4A3A4"/>
          </p15:clr>
        </p15:guide>
        <p15:guide id="2" pos="262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6633"/>
    <a:srgbClr val="CF1E6B"/>
    <a:srgbClr val="F67129"/>
    <a:srgbClr val="F1592A"/>
    <a:srgbClr val="FCCD59"/>
    <a:srgbClr val="5165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6473" autoAdjust="0"/>
  </p:normalViewPr>
  <p:slideViewPr>
    <p:cSldViewPr snapToGrid="0" showGuides="1">
      <p:cViewPr varScale="1">
        <p:scale>
          <a:sx n="150" d="100"/>
          <a:sy n="150" d="100"/>
        </p:scale>
        <p:origin x="120" y="870"/>
      </p:cViewPr>
      <p:guideLst>
        <p:guide orient="horz" pos="1314"/>
        <p:guide pos="2628"/>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rtl="0">
              <a:defRPr sz="1200"/>
            </a:lvl1pPr>
          </a:lstStyle>
          <a:p>
            <a:pPr rtl="0"/>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rtl="0">
              <a:defRPr sz="1200"/>
            </a:lvl1pPr>
          </a:lstStyle>
          <a:p>
            <a:pPr rtl="0"/>
            <a:r>
              <a:rPr lang="en-US"/>
              <a:t>9/23/2014</a:t>
            </a:r>
            <a:endParaRPr lang="en-US" dirty="0"/>
          </a:p>
        </p:txBody>
      </p:sp>
      <p:sp>
        <p:nvSpPr>
          <p:cNvPr id="4" name="Slide Image Placeholder 3"/>
          <p:cNvSpPr>
            <a:spLocks noGrp="1" noRot="1" noChangeAspect="1"/>
          </p:cNvSpPr>
          <p:nvPr>
            <p:ph type="sldImg" idx="2"/>
          </p:nvPr>
        </p:nvSpPr>
        <p:spPr>
          <a:xfrm>
            <a:off x="342900" y="1143000"/>
            <a:ext cx="6172200" cy="3086100"/>
          </a:xfrm>
          <a:prstGeom prst="rect">
            <a:avLst/>
          </a:prstGeom>
          <a:noFill/>
          <a:ln w="12700">
            <a:solidFill>
              <a:prstClr val="black"/>
            </a:solidFill>
          </a:ln>
        </p:spPr>
        <p:txBody>
          <a:bodyPr vert="horz" lIns="91440" tIns="45720" rIns="91440" bIns="45720" rtlCol="0" anchor="ctr"/>
          <a:lstStyle/>
          <a:p>
            <a:pPr rtl="0"/>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rtl="0">
              <a:defRPr sz="1200"/>
            </a:lvl1pPr>
          </a:lstStyle>
          <a:p>
            <a:pPr rtl="0"/>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rtl="0">
              <a:defRPr sz="1200"/>
            </a:lvl1pPr>
          </a:lstStyle>
          <a:p>
            <a:pPr rtl="0"/>
            <a:fld id="{9007E874-FAB6-4F7A-AC09-41C3FFFB1DE1}" type="slidenum">
              <a:rPr lang="en-US" smtClean="0"/>
              <a:t>‹#›</a:t>
            </a:fld>
            <a:endParaRPr lang="en-US" dirty="0"/>
          </a:p>
        </p:txBody>
      </p:sp>
    </p:spTree>
    <p:extLst>
      <p:ext uri="{BB962C8B-B14F-4D97-AF65-F5344CB8AC3E}">
        <p14:creationId xmlns:p14="http://schemas.microsoft.com/office/powerpoint/2010/main" val="2835698833"/>
      </p:ext>
    </p:extLst>
  </p:cSld>
  <p:clrMap bg1="lt1" tx1="dk1" bg2="lt2" tx2="dk2" accent1="accent1" accent2="accent2" accent3="accent3" accent4="accent4" accent5="accent5" accent6="accent6" hlink="hlink" folHlink="folHlink"/>
  <p:notesStyle>
    <a:lvl1pPr marL="0" algn="l" defTabSz="600761" rtl="0" eaLnBrk="1" latinLnBrk="0" hangingPunct="1">
      <a:defRPr sz="788" kern="1200">
        <a:solidFill>
          <a:schemeClr val="tx1"/>
        </a:solidFill>
        <a:latin typeface="+mn-lt"/>
        <a:ea typeface="+mn-ea"/>
        <a:cs typeface="+mn-cs"/>
      </a:defRPr>
    </a:lvl1pPr>
    <a:lvl2pPr marL="300380" algn="l" defTabSz="600761" rtl="0" eaLnBrk="1" latinLnBrk="0" hangingPunct="1">
      <a:defRPr sz="788" kern="1200">
        <a:solidFill>
          <a:schemeClr val="tx1"/>
        </a:solidFill>
        <a:latin typeface="+mn-lt"/>
        <a:ea typeface="+mn-ea"/>
        <a:cs typeface="+mn-cs"/>
      </a:defRPr>
    </a:lvl2pPr>
    <a:lvl3pPr marL="600761" algn="l" defTabSz="600761" rtl="0" eaLnBrk="1" latinLnBrk="0" hangingPunct="1">
      <a:defRPr sz="788" kern="1200">
        <a:solidFill>
          <a:schemeClr val="tx1"/>
        </a:solidFill>
        <a:latin typeface="+mn-lt"/>
        <a:ea typeface="+mn-ea"/>
        <a:cs typeface="+mn-cs"/>
      </a:defRPr>
    </a:lvl3pPr>
    <a:lvl4pPr marL="901141" algn="l" defTabSz="600761" rtl="0" eaLnBrk="1" latinLnBrk="0" hangingPunct="1">
      <a:defRPr sz="788" kern="1200">
        <a:solidFill>
          <a:schemeClr val="tx1"/>
        </a:solidFill>
        <a:latin typeface="+mn-lt"/>
        <a:ea typeface="+mn-ea"/>
        <a:cs typeface="+mn-cs"/>
      </a:defRPr>
    </a:lvl4pPr>
    <a:lvl5pPr marL="1201522" algn="l" defTabSz="600761" rtl="0" eaLnBrk="1" latinLnBrk="0" hangingPunct="1">
      <a:defRPr sz="788" kern="1200">
        <a:solidFill>
          <a:schemeClr val="tx1"/>
        </a:solidFill>
        <a:latin typeface="+mn-lt"/>
        <a:ea typeface="+mn-ea"/>
        <a:cs typeface="+mn-cs"/>
      </a:defRPr>
    </a:lvl5pPr>
    <a:lvl6pPr marL="1501902" algn="l" defTabSz="600761" rtl="0" eaLnBrk="1" latinLnBrk="0" hangingPunct="1">
      <a:defRPr sz="788" kern="1200">
        <a:solidFill>
          <a:schemeClr val="tx1"/>
        </a:solidFill>
        <a:latin typeface="+mn-lt"/>
        <a:ea typeface="+mn-ea"/>
        <a:cs typeface="+mn-cs"/>
      </a:defRPr>
    </a:lvl6pPr>
    <a:lvl7pPr marL="1802282" algn="l" defTabSz="600761" rtl="0" eaLnBrk="1" latinLnBrk="0" hangingPunct="1">
      <a:defRPr sz="788" kern="1200">
        <a:solidFill>
          <a:schemeClr val="tx1"/>
        </a:solidFill>
        <a:latin typeface="+mn-lt"/>
        <a:ea typeface="+mn-ea"/>
        <a:cs typeface="+mn-cs"/>
      </a:defRPr>
    </a:lvl7pPr>
    <a:lvl8pPr marL="2102663" algn="l" defTabSz="600761" rtl="0" eaLnBrk="1" latinLnBrk="0" hangingPunct="1">
      <a:defRPr sz="788" kern="1200">
        <a:solidFill>
          <a:schemeClr val="tx1"/>
        </a:solidFill>
        <a:latin typeface="+mn-lt"/>
        <a:ea typeface="+mn-ea"/>
        <a:cs typeface="+mn-cs"/>
      </a:defRPr>
    </a:lvl8pPr>
    <a:lvl9pPr marL="2403043" algn="l" defTabSz="600761" rtl="0" eaLnBrk="1" latinLnBrk="0" hangingPunct="1">
      <a:defRPr sz="788"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de-de"/>
              <a:t>http://bit.ly/1rsmNU1</a:t>
            </a:r>
            <a:endParaRPr lang="en-US" dirty="0"/>
          </a:p>
        </p:txBody>
      </p:sp>
      <p:sp>
        <p:nvSpPr>
          <p:cNvPr id="4" name="Slide Number Placeholder 3"/>
          <p:cNvSpPr>
            <a:spLocks noGrp="1"/>
          </p:cNvSpPr>
          <p:nvPr>
            <p:ph type="sldNum" sz="quarter" idx="10"/>
          </p:nvPr>
        </p:nvSpPr>
        <p:spPr/>
        <p:txBody>
          <a:bodyPr rtlCol="0"/>
          <a:lstStyle/>
          <a:p>
            <a:pPr rtl="0"/>
            <a:fld id="{9007E874-FAB6-4F7A-AC09-41C3FFFB1DE1}" type="slidenum">
              <a:rPr lang="en-US" smtClean="0"/>
              <a:t>34</a:t>
            </a:fld>
            <a:endParaRPr lang="en-US" dirty="0"/>
          </a:p>
        </p:txBody>
      </p:sp>
    </p:spTree>
    <p:extLst>
      <p:ext uri="{BB962C8B-B14F-4D97-AF65-F5344CB8AC3E}">
        <p14:creationId xmlns:p14="http://schemas.microsoft.com/office/powerpoint/2010/main" val="1829580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46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rtlCol="0" anchor="t" anchorCtr="0" compatLnSpc="1">
            <a:prstTxWarp prst="textNoShape">
              <a:avLst/>
            </a:prstTxWarp>
          </a:bodyPr>
          <a:lstStyle/>
          <a:p>
            <a:pPr rtl="0" eaLnBrk="1" hangingPunct="1">
              <a:spcBef>
                <a:spcPct val="0"/>
              </a:spcBef>
            </a:pPr>
            <a:endParaRPr lang="en-US" altLang="en-US" dirty="0"/>
          </a:p>
        </p:txBody>
      </p:sp>
      <p:sp>
        <p:nvSpPr>
          <p:cNvPr id="1146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Calibri" panose="020F0502020204030204" pitchFamily="34" charset="0"/>
                <a:ea typeface="MS PGothic" panose="020B0600070205080204" pitchFamily="34" charset="-128"/>
              </a:defRPr>
            </a:lvl1pPr>
            <a:lvl2pPr marL="742950" indent="-285750" algn="l" rtl="0">
              <a:defRPr>
                <a:solidFill>
                  <a:schemeClr val="tx1"/>
                </a:solidFill>
                <a:latin typeface="Calibri" panose="020F0502020204030204" pitchFamily="34" charset="0"/>
                <a:ea typeface="MS PGothic" panose="020B0600070205080204" pitchFamily="34" charset="-128"/>
              </a:defRPr>
            </a:lvl2pPr>
            <a:lvl3pPr marL="1143000" indent="-228600" algn="l" rtl="0">
              <a:defRPr>
                <a:solidFill>
                  <a:schemeClr val="tx1"/>
                </a:solidFill>
                <a:latin typeface="Calibri" panose="020F0502020204030204" pitchFamily="34" charset="0"/>
                <a:ea typeface="MS PGothic" panose="020B0600070205080204" pitchFamily="34" charset="-128"/>
              </a:defRPr>
            </a:lvl3pPr>
            <a:lvl4pPr marL="1600200" indent="-228600" algn="l" rtl="0">
              <a:defRPr>
                <a:solidFill>
                  <a:schemeClr val="tx1"/>
                </a:solidFill>
                <a:latin typeface="Calibri" panose="020F0502020204030204" pitchFamily="34" charset="0"/>
                <a:ea typeface="MS PGothic" panose="020B0600070205080204" pitchFamily="34" charset="-128"/>
              </a:defRPr>
            </a:lvl4pPr>
            <a:lvl5pPr marL="2057400" indent="-228600" algn="l" rtl="0">
              <a:defRPr>
                <a:solidFill>
                  <a:schemeClr val="tx1"/>
                </a:solidFill>
                <a:latin typeface="Calibri" panose="020F0502020204030204" pitchFamily="34" charset="0"/>
                <a:ea typeface="MS PGothic" panose="020B0600070205080204" pitchFamily="34" charset="-128"/>
              </a:defRPr>
            </a:lvl5pPr>
            <a:lvl6pPr marL="2514600" indent="-228600" algn="l" defTabSz="457200" rtl="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algn="l" defTabSz="457200" rtl="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algn="l" defTabSz="457200" rtl="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algn="l" defTabSz="457200" rtl="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rtl="0"/>
            <a:fld id="{1BF211EA-B5CA-484B-96D1-FA4778292E94}" type="slidenum">
              <a:rPr lang="en-US" altLang="en-US" smtClean="0"/>
              <a:pPr/>
              <a:t>35</a:t>
            </a:fld>
            <a:endParaRPr lang="en-US" altLang="en-US" dirty="0"/>
          </a:p>
        </p:txBody>
      </p:sp>
    </p:spTree>
    <p:extLst>
      <p:ext uri="{BB962C8B-B14F-4D97-AF65-F5344CB8AC3E}">
        <p14:creationId xmlns:p14="http://schemas.microsoft.com/office/powerpoint/2010/main" val="5536239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42988" y="682771"/>
            <a:ext cx="6257925" cy="1452457"/>
          </a:xfrm>
        </p:spPr>
        <p:txBody>
          <a:bodyPr rtlCol="0" anchor="b"/>
          <a:lstStyle>
            <a:lvl1pPr algn="ctr" rtl="0">
              <a:defRPr sz="3650"/>
            </a:lvl1pPr>
          </a:lstStyle>
          <a:p>
            <a:pPr rtl="0"/>
            <a:r>
              <a:rPr lang="de-de"/>
              <a:t>Click to edit Master title style</a:t>
            </a:r>
            <a:endParaRPr lang="en-US" dirty="0"/>
          </a:p>
        </p:txBody>
      </p:sp>
      <p:sp>
        <p:nvSpPr>
          <p:cNvPr id="3" name="Subtitle 2"/>
          <p:cNvSpPr>
            <a:spLocks noGrp="1"/>
          </p:cNvSpPr>
          <p:nvPr>
            <p:ph type="subTitle" idx="1"/>
          </p:nvPr>
        </p:nvSpPr>
        <p:spPr>
          <a:xfrm>
            <a:off x="1042988" y="2191240"/>
            <a:ext cx="6257925" cy="1007255"/>
          </a:xfrm>
        </p:spPr>
        <p:txBody>
          <a:bodyPr rtlCol="0"/>
          <a:lstStyle>
            <a:lvl1pPr marL="0" indent="0" algn="ctr" rtl="0">
              <a:buNone/>
              <a:defRPr sz="1460"/>
            </a:lvl1pPr>
            <a:lvl2pPr marL="278115" indent="0" algn="ctr" rtl="0">
              <a:buNone/>
              <a:defRPr sz="1217"/>
            </a:lvl2pPr>
            <a:lvl3pPr marL="556230" indent="0" algn="ctr" rtl="0">
              <a:buNone/>
              <a:defRPr sz="1095"/>
            </a:lvl3pPr>
            <a:lvl4pPr marL="834344" indent="0" algn="ctr" rtl="0">
              <a:buNone/>
              <a:defRPr sz="973"/>
            </a:lvl4pPr>
            <a:lvl5pPr marL="1112459" indent="0" algn="ctr" rtl="0">
              <a:buNone/>
              <a:defRPr sz="973"/>
            </a:lvl5pPr>
            <a:lvl6pPr marL="1390574" indent="0" algn="ctr" rtl="0">
              <a:buNone/>
              <a:defRPr sz="973"/>
            </a:lvl6pPr>
            <a:lvl7pPr marL="1668689" indent="0" algn="ctr" rtl="0">
              <a:buNone/>
              <a:defRPr sz="973"/>
            </a:lvl7pPr>
            <a:lvl8pPr marL="1946803" indent="0" algn="ctr" rtl="0">
              <a:buNone/>
              <a:defRPr sz="973"/>
            </a:lvl8pPr>
            <a:lvl9pPr marL="2224918" indent="0" algn="ctr" rtl="0">
              <a:buNone/>
              <a:defRPr sz="973"/>
            </a:lvl9pPr>
          </a:lstStyle>
          <a:p>
            <a:pPr rtl="0"/>
            <a:r>
              <a:rPr lang="de-de"/>
              <a:t>Click to edit Master subtitle style</a:t>
            </a:r>
            <a:endParaRPr lang="en-US" dirty="0"/>
          </a:p>
        </p:txBody>
      </p:sp>
      <p:sp>
        <p:nvSpPr>
          <p:cNvPr id="4" name="Date Placeholder 3"/>
          <p:cNvSpPr>
            <a:spLocks noGrp="1"/>
          </p:cNvSpPr>
          <p:nvPr>
            <p:ph type="dt" sz="half" idx="10"/>
          </p:nvPr>
        </p:nvSpPr>
        <p:spPr/>
        <p:txBody>
          <a:bodyPr rtlCol="0"/>
          <a:lstStyle/>
          <a:p>
            <a:pPr rtl="0"/>
            <a:r>
              <a:rPr lang="en-US"/>
              <a:t>9/23/2014</a:t>
            </a:r>
            <a:endParaRPr lang="en-US" dirty="0"/>
          </a:p>
        </p:txBody>
      </p:sp>
      <p:sp>
        <p:nvSpPr>
          <p:cNvPr id="5" name="Footer Placeholder 4"/>
          <p:cNvSpPr>
            <a:spLocks noGrp="1"/>
          </p:cNvSpPr>
          <p:nvPr>
            <p:ph type="ftr" sz="quarter" idx="11"/>
          </p:nvPr>
        </p:nvSpPr>
        <p:spPr/>
        <p:txBody>
          <a:bodyPr rtlCol="0"/>
          <a:lstStyle/>
          <a:p>
            <a:pPr rtl="0"/>
            <a:endParaRPr lang="en-US" dirty="0"/>
          </a:p>
        </p:txBody>
      </p:sp>
      <p:sp>
        <p:nvSpPr>
          <p:cNvPr id="6" name="Slide Number Placeholder 5"/>
          <p:cNvSpPr>
            <a:spLocks noGrp="1"/>
          </p:cNvSpPr>
          <p:nvPr>
            <p:ph type="sldNum" sz="quarter" idx="12"/>
          </p:nvPr>
        </p:nvSpPr>
        <p:spPr/>
        <p:txBody>
          <a:bodyPr rtlCol="0"/>
          <a:lstStyle/>
          <a:p>
            <a:pPr rtl="0"/>
            <a:fld id="{2A8C3910-8C0D-4772-85FD-22D7BB5223D1}" type="slidenum">
              <a:rPr lang="en-US" smtClean="0"/>
              <a:t>‹#›</a:t>
            </a:fld>
            <a:endParaRPr lang="en-US" dirty="0"/>
          </a:p>
        </p:txBody>
      </p:sp>
    </p:spTree>
    <p:extLst>
      <p:ext uri="{BB962C8B-B14F-4D97-AF65-F5344CB8AC3E}">
        <p14:creationId xmlns:p14="http://schemas.microsoft.com/office/powerpoint/2010/main" val="24719208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de-de"/>
              <a:t>Click to edit Master title style</a:t>
            </a:r>
            <a:endParaRPr lang="en-US" dirty="0"/>
          </a:p>
        </p:txBody>
      </p:sp>
      <p:sp>
        <p:nvSpPr>
          <p:cNvPr id="3" name="Vertical Text Placeholder 2"/>
          <p:cNvSpPr>
            <a:spLocks noGrp="1"/>
          </p:cNvSpPr>
          <p:nvPr>
            <p:ph type="body" orient="vert" idx="1"/>
          </p:nvPr>
        </p:nvSpPr>
        <p:spPr/>
        <p:txBody>
          <a:bodyPr vert="eaVert"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endParaRPr lang="en-US" dirty="0"/>
          </a:p>
        </p:txBody>
      </p:sp>
      <p:sp>
        <p:nvSpPr>
          <p:cNvPr id="4" name="Date Placeholder 3"/>
          <p:cNvSpPr>
            <a:spLocks noGrp="1"/>
          </p:cNvSpPr>
          <p:nvPr>
            <p:ph type="dt" sz="half" idx="10"/>
          </p:nvPr>
        </p:nvSpPr>
        <p:spPr/>
        <p:txBody>
          <a:bodyPr rtlCol="0"/>
          <a:lstStyle/>
          <a:p>
            <a:pPr rtl="0"/>
            <a:r>
              <a:rPr lang="en-US"/>
              <a:t>9/23/2014</a:t>
            </a:r>
            <a:endParaRPr lang="en-US" dirty="0"/>
          </a:p>
        </p:txBody>
      </p:sp>
      <p:sp>
        <p:nvSpPr>
          <p:cNvPr id="5" name="Footer Placeholder 4"/>
          <p:cNvSpPr>
            <a:spLocks noGrp="1"/>
          </p:cNvSpPr>
          <p:nvPr>
            <p:ph type="ftr" sz="quarter" idx="11"/>
          </p:nvPr>
        </p:nvSpPr>
        <p:spPr/>
        <p:txBody>
          <a:bodyPr rtlCol="0"/>
          <a:lstStyle/>
          <a:p>
            <a:pPr rtl="0"/>
            <a:endParaRPr lang="en-US" dirty="0"/>
          </a:p>
        </p:txBody>
      </p:sp>
      <p:sp>
        <p:nvSpPr>
          <p:cNvPr id="6" name="Slide Number Placeholder 5"/>
          <p:cNvSpPr>
            <a:spLocks noGrp="1"/>
          </p:cNvSpPr>
          <p:nvPr>
            <p:ph type="sldNum" sz="quarter" idx="12"/>
          </p:nvPr>
        </p:nvSpPr>
        <p:spPr/>
        <p:txBody>
          <a:bodyPr rtlCol="0"/>
          <a:lstStyle/>
          <a:p>
            <a:pPr rtl="0"/>
            <a:fld id="{2A8C3910-8C0D-4772-85FD-22D7BB5223D1}" type="slidenum">
              <a:rPr lang="en-US" smtClean="0"/>
              <a:t>‹#›</a:t>
            </a:fld>
            <a:endParaRPr lang="en-US" dirty="0"/>
          </a:p>
        </p:txBody>
      </p:sp>
    </p:spTree>
    <p:extLst>
      <p:ext uri="{BB962C8B-B14F-4D97-AF65-F5344CB8AC3E}">
        <p14:creationId xmlns:p14="http://schemas.microsoft.com/office/powerpoint/2010/main" val="33051733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1104" y="222118"/>
            <a:ext cx="1799153" cy="3535535"/>
          </a:xfrm>
        </p:spPr>
        <p:txBody>
          <a:bodyPr vert="eaVert" rtlCol="0"/>
          <a:lstStyle/>
          <a:p>
            <a:pPr rtl="0"/>
            <a:r>
              <a:rPr lang="de-de"/>
              <a:t>Click to edit Master title style</a:t>
            </a:r>
            <a:endParaRPr lang="en-US" dirty="0"/>
          </a:p>
        </p:txBody>
      </p:sp>
      <p:sp>
        <p:nvSpPr>
          <p:cNvPr id="3" name="Vertical Text Placeholder 2"/>
          <p:cNvSpPr>
            <a:spLocks noGrp="1"/>
          </p:cNvSpPr>
          <p:nvPr>
            <p:ph type="body" orient="vert" idx="1"/>
          </p:nvPr>
        </p:nvSpPr>
        <p:spPr>
          <a:xfrm>
            <a:off x="573643" y="222118"/>
            <a:ext cx="5293162" cy="3535535"/>
          </a:xfrm>
        </p:spPr>
        <p:txBody>
          <a:bodyPr vert="eaVert"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endParaRPr lang="en-US" dirty="0"/>
          </a:p>
        </p:txBody>
      </p:sp>
      <p:sp>
        <p:nvSpPr>
          <p:cNvPr id="4" name="Date Placeholder 3"/>
          <p:cNvSpPr>
            <a:spLocks noGrp="1"/>
          </p:cNvSpPr>
          <p:nvPr>
            <p:ph type="dt" sz="half" idx="10"/>
          </p:nvPr>
        </p:nvSpPr>
        <p:spPr/>
        <p:txBody>
          <a:bodyPr rtlCol="0"/>
          <a:lstStyle/>
          <a:p>
            <a:pPr rtl="0"/>
            <a:r>
              <a:rPr lang="en-US"/>
              <a:t>9/23/2014</a:t>
            </a:r>
            <a:endParaRPr lang="en-US" dirty="0"/>
          </a:p>
        </p:txBody>
      </p:sp>
      <p:sp>
        <p:nvSpPr>
          <p:cNvPr id="5" name="Footer Placeholder 4"/>
          <p:cNvSpPr>
            <a:spLocks noGrp="1"/>
          </p:cNvSpPr>
          <p:nvPr>
            <p:ph type="ftr" sz="quarter" idx="11"/>
          </p:nvPr>
        </p:nvSpPr>
        <p:spPr/>
        <p:txBody>
          <a:bodyPr rtlCol="0"/>
          <a:lstStyle/>
          <a:p>
            <a:pPr rtl="0"/>
            <a:endParaRPr lang="en-US" dirty="0"/>
          </a:p>
        </p:txBody>
      </p:sp>
      <p:sp>
        <p:nvSpPr>
          <p:cNvPr id="6" name="Slide Number Placeholder 5"/>
          <p:cNvSpPr>
            <a:spLocks noGrp="1"/>
          </p:cNvSpPr>
          <p:nvPr>
            <p:ph type="sldNum" sz="quarter" idx="12"/>
          </p:nvPr>
        </p:nvSpPr>
        <p:spPr/>
        <p:txBody>
          <a:bodyPr rtlCol="0"/>
          <a:lstStyle/>
          <a:p>
            <a:pPr rtl="0"/>
            <a:fld id="{2A8C3910-8C0D-4772-85FD-22D7BB5223D1}" type="slidenum">
              <a:rPr lang="en-US" smtClean="0"/>
              <a:t>‹#›</a:t>
            </a:fld>
            <a:endParaRPr lang="en-US" dirty="0"/>
          </a:p>
        </p:txBody>
      </p:sp>
    </p:spTree>
    <p:extLst>
      <p:ext uri="{BB962C8B-B14F-4D97-AF65-F5344CB8AC3E}">
        <p14:creationId xmlns:p14="http://schemas.microsoft.com/office/powerpoint/2010/main" val="31661571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bg>
      <p:bgPr>
        <a:blipFill rotWithShape="1">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17572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de-de"/>
              <a:t>Click to edit Master title style</a:t>
            </a:r>
            <a:endParaRPr lang="en-US" dirty="0"/>
          </a:p>
        </p:txBody>
      </p:sp>
      <p:sp>
        <p:nvSpPr>
          <p:cNvPr id="3" name="Content Placeholder 2"/>
          <p:cNvSpPr>
            <a:spLocks noGrp="1"/>
          </p:cNvSpPr>
          <p:nvPr>
            <p:ph idx="1"/>
          </p:nvPr>
        </p:nvSpPr>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endParaRPr lang="en-US" dirty="0"/>
          </a:p>
        </p:txBody>
      </p:sp>
      <p:sp>
        <p:nvSpPr>
          <p:cNvPr id="4" name="Date Placeholder 3"/>
          <p:cNvSpPr>
            <a:spLocks noGrp="1"/>
          </p:cNvSpPr>
          <p:nvPr>
            <p:ph type="dt" sz="half" idx="10"/>
          </p:nvPr>
        </p:nvSpPr>
        <p:spPr/>
        <p:txBody>
          <a:bodyPr rtlCol="0"/>
          <a:lstStyle/>
          <a:p>
            <a:pPr rtl="0"/>
            <a:r>
              <a:rPr lang="en-US"/>
              <a:t>9/23/2014</a:t>
            </a:r>
            <a:endParaRPr lang="en-US" dirty="0"/>
          </a:p>
        </p:txBody>
      </p:sp>
      <p:sp>
        <p:nvSpPr>
          <p:cNvPr id="5" name="Footer Placeholder 4"/>
          <p:cNvSpPr>
            <a:spLocks noGrp="1"/>
          </p:cNvSpPr>
          <p:nvPr>
            <p:ph type="ftr" sz="quarter" idx="11"/>
          </p:nvPr>
        </p:nvSpPr>
        <p:spPr/>
        <p:txBody>
          <a:bodyPr rtlCol="0"/>
          <a:lstStyle/>
          <a:p>
            <a:pPr rtl="0"/>
            <a:endParaRPr lang="en-US" dirty="0"/>
          </a:p>
        </p:txBody>
      </p:sp>
      <p:sp>
        <p:nvSpPr>
          <p:cNvPr id="6" name="Slide Number Placeholder 5"/>
          <p:cNvSpPr>
            <a:spLocks noGrp="1"/>
          </p:cNvSpPr>
          <p:nvPr>
            <p:ph type="sldNum" sz="quarter" idx="12"/>
          </p:nvPr>
        </p:nvSpPr>
        <p:spPr/>
        <p:txBody>
          <a:bodyPr rtlCol="0"/>
          <a:lstStyle/>
          <a:p>
            <a:pPr rtl="0"/>
            <a:fld id="{2A8C3910-8C0D-4772-85FD-22D7BB5223D1}" type="slidenum">
              <a:rPr lang="en-US" smtClean="0"/>
              <a:t>‹#›</a:t>
            </a:fld>
            <a:endParaRPr lang="en-US" dirty="0"/>
          </a:p>
        </p:txBody>
      </p:sp>
    </p:spTree>
    <p:extLst>
      <p:ext uri="{BB962C8B-B14F-4D97-AF65-F5344CB8AC3E}">
        <p14:creationId xmlns:p14="http://schemas.microsoft.com/office/powerpoint/2010/main" val="10082158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69297" y="1040091"/>
            <a:ext cx="7196614" cy="1735415"/>
          </a:xfrm>
        </p:spPr>
        <p:txBody>
          <a:bodyPr rtlCol="0" anchor="b"/>
          <a:lstStyle>
            <a:lvl1pPr algn="l" rtl="0">
              <a:defRPr sz="3650"/>
            </a:lvl1pPr>
          </a:lstStyle>
          <a:p>
            <a:pPr rtl="0"/>
            <a:r>
              <a:rPr lang="de-de"/>
              <a:t>Click to edit Master title style</a:t>
            </a:r>
            <a:endParaRPr lang="en-US" dirty="0"/>
          </a:p>
        </p:txBody>
      </p:sp>
      <p:sp>
        <p:nvSpPr>
          <p:cNvPr id="3" name="Text Placeholder 2"/>
          <p:cNvSpPr>
            <a:spLocks noGrp="1"/>
          </p:cNvSpPr>
          <p:nvPr>
            <p:ph type="body" idx="1"/>
          </p:nvPr>
        </p:nvSpPr>
        <p:spPr>
          <a:xfrm>
            <a:off x="569297" y="2791924"/>
            <a:ext cx="7196614" cy="912614"/>
          </a:xfrm>
        </p:spPr>
        <p:txBody>
          <a:bodyPr rtlCol="0"/>
          <a:lstStyle>
            <a:lvl1pPr marL="0" indent="0" algn="l" rtl="0">
              <a:buNone/>
              <a:defRPr sz="1460">
                <a:solidFill>
                  <a:schemeClr val="tx1">
                    <a:tint val="75000"/>
                  </a:schemeClr>
                </a:solidFill>
              </a:defRPr>
            </a:lvl1pPr>
            <a:lvl2pPr marL="278115" indent="0" algn="l" rtl="0">
              <a:buNone/>
              <a:defRPr sz="1217">
                <a:solidFill>
                  <a:schemeClr val="tx1">
                    <a:tint val="75000"/>
                  </a:schemeClr>
                </a:solidFill>
              </a:defRPr>
            </a:lvl2pPr>
            <a:lvl3pPr marL="556230" indent="0" algn="l" rtl="0">
              <a:buNone/>
              <a:defRPr sz="1095">
                <a:solidFill>
                  <a:schemeClr val="tx1">
                    <a:tint val="75000"/>
                  </a:schemeClr>
                </a:solidFill>
              </a:defRPr>
            </a:lvl3pPr>
            <a:lvl4pPr marL="834344" indent="0" algn="l" rtl="0">
              <a:buNone/>
              <a:defRPr sz="973">
                <a:solidFill>
                  <a:schemeClr val="tx1">
                    <a:tint val="75000"/>
                  </a:schemeClr>
                </a:solidFill>
              </a:defRPr>
            </a:lvl4pPr>
            <a:lvl5pPr marL="1112459" indent="0" algn="l" rtl="0">
              <a:buNone/>
              <a:defRPr sz="973">
                <a:solidFill>
                  <a:schemeClr val="tx1">
                    <a:tint val="75000"/>
                  </a:schemeClr>
                </a:solidFill>
              </a:defRPr>
            </a:lvl5pPr>
            <a:lvl6pPr marL="1390574" indent="0" algn="l" rtl="0">
              <a:buNone/>
              <a:defRPr sz="973">
                <a:solidFill>
                  <a:schemeClr val="tx1">
                    <a:tint val="75000"/>
                  </a:schemeClr>
                </a:solidFill>
              </a:defRPr>
            </a:lvl6pPr>
            <a:lvl7pPr marL="1668689" indent="0" algn="l" rtl="0">
              <a:buNone/>
              <a:defRPr sz="973">
                <a:solidFill>
                  <a:schemeClr val="tx1">
                    <a:tint val="75000"/>
                  </a:schemeClr>
                </a:solidFill>
              </a:defRPr>
            </a:lvl7pPr>
            <a:lvl8pPr marL="1946803" indent="0" algn="l" rtl="0">
              <a:buNone/>
              <a:defRPr sz="973">
                <a:solidFill>
                  <a:schemeClr val="tx1">
                    <a:tint val="75000"/>
                  </a:schemeClr>
                </a:solidFill>
              </a:defRPr>
            </a:lvl8pPr>
            <a:lvl9pPr marL="2224918" indent="0" algn="l" rtl="0">
              <a:buNone/>
              <a:defRPr sz="973">
                <a:solidFill>
                  <a:schemeClr val="tx1">
                    <a:tint val="75000"/>
                  </a:schemeClr>
                </a:solidFill>
              </a:defRPr>
            </a:lvl9pPr>
          </a:lstStyle>
          <a:p>
            <a:pPr lvl="0" rtl="0"/>
            <a:r>
              <a:rPr lang="de-de"/>
              <a:t>Click to edit Master text styles</a:t>
            </a:r>
          </a:p>
        </p:txBody>
      </p:sp>
      <p:sp>
        <p:nvSpPr>
          <p:cNvPr id="4" name="Date Placeholder 3"/>
          <p:cNvSpPr>
            <a:spLocks noGrp="1"/>
          </p:cNvSpPr>
          <p:nvPr>
            <p:ph type="dt" sz="half" idx="10"/>
          </p:nvPr>
        </p:nvSpPr>
        <p:spPr/>
        <p:txBody>
          <a:bodyPr rtlCol="0"/>
          <a:lstStyle/>
          <a:p>
            <a:pPr rtl="0"/>
            <a:r>
              <a:rPr lang="en-US"/>
              <a:t>9/23/2014</a:t>
            </a:r>
            <a:endParaRPr lang="en-US" dirty="0"/>
          </a:p>
        </p:txBody>
      </p:sp>
      <p:sp>
        <p:nvSpPr>
          <p:cNvPr id="5" name="Footer Placeholder 4"/>
          <p:cNvSpPr>
            <a:spLocks noGrp="1"/>
          </p:cNvSpPr>
          <p:nvPr>
            <p:ph type="ftr" sz="quarter" idx="11"/>
          </p:nvPr>
        </p:nvSpPr>
        <p:spPr/>
        <p:txBody>
          <a:bodyPr rtlCol="0"/>
          <a:lstStyle/>
          <a:p>
            <a:pPr rtl="0"/>
            <a:endParaRPr lang="en-US" dirty="0"/>
          </a:p>
        </p:txBody>
      </p:sp>
      <p:sp>
        <p:nvSpPr>
          <p:cNvPr id="6" name="Slide Number Placeholder 5"/>
          <p:cNvSpPr>
            <a:spLocks noGrp="1"/>
          </p:cNvSpPr>
          <p:nvPr>
            <p:ph type="sldNum" sz="quarter" idx="12"/>
          </p:nvPr>
        </p:nvSpPr>
        <p:spPr/>
        <p:txBody>
          <a:bodyPr rtlCol="0"/>
          <a:lstStyle/>
          <a:p>
            <a:pPr rtl="0"/>
            <a:fld id="{2A8C3910-8C0D-4772-85FD-22D7BB5223D1}" type="slidenum">
              <a:rPr lang="en-US" smtClean="0"/>
              <a:t>‹#›</a:t>
            </a:fld>
            <a:endParaRPr lang="en-US" dirty="0"/>
          </a:p>
        </p:txBody>
      </p:sp>
    </p:spTree>
    <p:extLst>
      <p:ext uri="{BB962C8B-B14F-4D97-AF65-F5344CB8AC3E}">
        <p14:creationId xmlns:p14="http://schemas.microsoft.com/office/powerpoint/2010/main" val="2888900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de-de"/>
              <a:t>Click to edit Master title style</a:t>
            </a:r>
            <a:endParaRPr lang="en-US" dirty="0"/>
          </a:p>
        </p:txBody>
      </p:sp>
      <p:sp>
        <p:nvSpPr>
          <p:cNvPr id="3" name="Content Placeholder 2"/>
          <p:cNvSpPr>
            <a:spLocks noGrp="1"/>
          </p:cNvSpPr>
          <p:nvPr>
            <p:ph sz="half" idx="1"/>
          </p:nvPr>
        </p:nvSpPr>
        <p:spPr>
          <a:xfrm>
            <a:off x="573643" y="1110589"/>
            <a:ext cx="3546158" cy="2647064"/>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endParaRPr lang="en-US" dirty="0"/>
          </a:p>
        </p:txBody>
      </p:sp>
      <p:sp>
        <p:nvSpPr>
          <p:cNvPr id="4" name="Content Placeholder 3"/>
          <p:cNvSpPr>
            <a:spLocks noGrp="1"/>
          </p:cNvSpPr>
          <p:nvPr>
            <p:ph sz="half" idx="2"/>
          </p:nvPr>
        </p:nvSpPr>
        <p:spPr>
          <a:xfrm>
            <a:off x="4224099" y="1110589"/>
            <a:ext cx="3546158" cy="2647064"/>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endParaRPr lang="en-US" dirty="0"/>
          </a:p>
        </p:txBody>
      </p:sp>
      <p:sp>
        <p:nvSpPr>
          <p:cNvPr id="5" name="Date Placeholder 4"/>
          <p:cNvSpPr>
            <a:spLocks noGrp="1"/>
          </p:cNvSpPr>
          <p:nvPr>
            <p:ph type="dt" sz="half" idx="10"/>
          </p:nvPr>
        </p:nvSpPr>
        <p:spPr/>
        <p:txBody>
          <a:bodyPr rtlCol="0"/>
          <a:lstStyle/>
          <a:p>
            <a:pPr rtl="0"/>
            <a:r>
              <a:rPr lang="en-US"/>
              <a:t>9/23/2014</a:t>
            </a:r>
            <a:endParaRPr lang="en-US" dirty="0"/>
          </a:p>
        </p:txBody>
      </p:sp>
      <p:sp>
        <p:nvSpPr>
          <p:cNvPr id="6" name="Footer Placeholder 5"/>
          <p:cNvSpPr>
            <a:spLocks noGrp="1"/>
          </p:cNvSpPr>
          <p:nvPr>
            <p:ph type="ftr" sz="quarter" idx="11"/>
          </p:nvPr>
        </p:nvSpPr>
        <p:spPr/>
        <p:txBody>
          <a:bodyPr rtlCol="0"/>
          <a:lstStyle/>
          <a:p>
            <a:pPr rtl="0"/>
            <a:endParaRPr lang="en-US" dirty="0"/>
          </a:p>
        </p:txBody>
      </p:sp>
      <p:sp>
        <p:nvSpPr>
          <p:cNvPr id="7" name="Slide Number Placeholder 6"/>
          <p:cNvSpPr>
            <a:spLocks noGrp="1"/>
          </p:cNvSpPr>
          <p:nvPr>
            <p:ph type="sldNum" sz="quarter" idx="12"/>
          </p:nvPr>
        </p:nvSpPr>
        <p:spPr/>
        <p:txBody>
          <a:bodyPr rtlCol="0"/>
          <a:lstStyle/>
          <a:p>
            <a:pPr rtl="0"/>
            <a:fld id="{2A8C3910-8C0D-4772-85FD-22D7BB5223D1}" type="slidenum">
              <a:rPr lang="en-US" smtClean="0"/>
              <a:t>‹#›</a:t>
            </a:fld>
            <a:endParaRPr lang="en-US" dirty="0"/>
          </a:p>
        </p:txBody>
      </p:sp>
    </p:spTree>
    <p:extLst>
      <p:ext uri="{BB962C8B-B14F-4D97-AF65-F5344CB8AC3E}">
        <p14:creationId xmlns:p14="http://schemas.microsoft.com/office/powerpoint/2010/main" val="2370397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74730" y="222118"/>
            <a:ext cx="7196614" cy="806384"/>
          </a:xfrm>
        </p:spPr>
        <p:txBody>
          <a:bodyPr rtlCol="0"/>
          <a:lstStyle/>
          <a:p>
            <a:pPr rtl="0"/>
            <a:r>
              <a:rPr lang="de-de"/>
              <a:t>Click to edit Master title style</a:t>
            </a:r>
            <a:endParaRPr lang="en-US" dirty="0"/>
          </a:p>
        </p:txBody>
      </p:sp>
      <p:sp>
        <p:nvSpPr>
          <p:cNvPr id="3" name="Text Placeholder 2"/>
          <p:cNvSpPr>
            <a:spLocks noGrp="1"/>
          </p:cNvSpPr>
          <p:nvPr>
            <p:ph type="body" idx="1"/>
          </p:nvPr>
        </p:nvSpPr>
        <p:spPr>
          <a:xfrm>
            <a:off x="574730" y="1022708"/>
            <a:ext cx="3529860" cy="501213"/>
          </a:xfrm>
        </p:spPr>
        <p:txBody>
          <a:bodyPr rtlCol="0" anchor="b"/>
          <a:lstStyle>
            <a:lvl1pPr marL="0" indent="0" algn="l" rtl="0">
              <a:buNone/>
              <a:defRPr sz="1460" b="1"/>
            </a:lvl1pPr>
            <a:lvl2pPr marL="278115" indent="0" algn="l" rtl="0">
              <a:buNone/>
              <a:defRPr sz="1217" b="1"/>
            </a:lvl2pPr>
            <a:lvl3pPr marL="556230" indent="0" algn="l" rtl="0">
              <a:buNone/>
              <a:defRPr sz="1095" b="1"/>
            </a:lvl3pPr>
            <a:lvl4pPr marL="834344" indent="0" algn="l" rtl="0">
              <a:buNone/>
              <a:defRPr sz="973" b="1"/>
            </a:lvl4pPr>
            <a:lvl5pPr marL="1112459" indent="0" algn="l" rtl="0">
              <a:buNone/>
              <a:defRPr sz="973" b="1"/>
            </a:lvl5pPr>
            <a:lvl6pPr marL="1390574" indent="0" algn="l" rtl="0">
              <a:buNone/>
              <a:defRPr sz="973" b="1"/>
            </a:lvl6pPr>
            <a:lvl7pPr marL="1668689" indent="0" algn="l" rtl="0">
              <a:buNone/>
              <a:defRPr sz="973" b="1"/>
            </a:lvl7pPr>
            <a:lvl8pPr marL="1946803" indent="0" algn="l" rtl="0">
              <a:buNone/>
              <a:defRPr sz="973" b="1"/>
            </a:lvl8pPr>
            <a:lvl9pPr marL="2224918" indent="0" algn="l" rtl="0">
              <a:buNone/>
              <a:defRPr sz="973" b="1"/>
            </a:lvl9pPr>
          </a:lstStyle>
          <a:p>
            <a:pPr lvl="0" rtl="0"/>
            <a:r>
              <a:rPr lang="de-de"/>
              <a:t>Click to edit Master text styles</a:t>
            </a:r>
          </a:p>
        </p:txBody>
      </p:sp>
      <p:sp>
        <p:nvSpPr>
          <p:cNvPr id="4" name="Content Placeholder 3"/>
          <p:cNvSpPr>
            <a:spLocks noGrp="1"/>
          </p:cNvSpPr>
          <p:nvPr>
            <p:ph sz="half" idx="2"/>
          </p:nvPr>
        </p:nvSpPr>
        <p:spPr>
          <a:xfrm>
            <a:off x="574730" y="1523920"/>
            <a:ext cx="3529860" cy="2241458"/>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endParaRPr lang="en-US" dirty="0"/>
          </a:p>
        </p:txBody>
      </p:sp>
      <p:sp>
        <p:nvSpPr>
          <p:cNvPr id="5" name="Text Placeholder 4"/>
          <p:cNvSpPr>
            <a:spLocks noGrp="1"/>
          </p:cNvSpPr>
          <p:nvPr>
            <p:ph type="body" sz="quarter" idx="3"/>
          </p:nvPr>
        </p:nvSpPr>
        <p:spPr>
          <a:xfrm>
            <a:off x="4224100" y="1022708"/>
            <a:ext cx="3547244" cy="501213"/>
          </a:xfrm>
        </p:spPr>
        <p:txBody>
          <a:bodyPr rtlCol="0" anchor="b"/>
          <a:lstStyle>
            <a:lvl1pPr marL="0" indent="0" algn="l" rtl="0">
              <a:buNone/>
              <a:defRPr sz="1460" b="1"/>
            </a:lvl1pPr>
            <a:lvl2pPr marL="278115" indent="0" algn="l" rtl="0">
              <a:buNone/>
              <a:defRPr sz="1217" b="1"/>
            </a:lvl2pPr>
            <a:lvl3pPr marL="556230" indent="0" algn="l" rtl="0">
              <a:buNone/>
              <a:defRPr sz="1095" b="1"/>
            </a:lvl3pPr>
            <a:lvl4pPr marL="834344" indent="0" algn="l" rtl="0">
              <a:buNone/>
              <a:defRPr sz="973" b="1"/>
            </a:lvl4pPr>
            <a:lvl5pPr marL="1112459" indent="0" algn="l" rtl="0">
              <a:buNone/>
              <a:defRPr sz="973" b="1"/>
            </a:lvl5pPr>
            <a:lvl6pPr marL="1390574" indent="0" algn="l" rtl="0">
              <a:buNone/>
              <a:defRPr sz="973" b="1"/>
            </a:lvl6pPr>
            <a:lvl7pPr marL="1668689" indent="0" algn="l" rtl="0">
              <a:buNone/>
              <a:defRPr sz="973" b="1"/>
            </a:lvl7pPr>
            <a:lvl8pPr marL="1946803" indent="0" algn="l" rtl="0">
              <a:buNone/>
              <a:defRPr sz="973" b="1"/>
            </a:lvl8pPr>
            <a:lvl9pPr marL="2224918" indent="0" algn="l" rtl="0">
              <a:buNone/>
              <a:defRPr sz="973" b="1"/>
            </a:lvl9pPr>
          </a:lstStyle>
          <a:p>
            <a:pPr lvl="0" rtl="0"/>
            <a:r>
              <a:rPr lang="de-de"/>
              <a:t>Click to edit Master text styles</a:t>
            </a:r>
          </a:p>
        </p:txBody>
      </p:sp>
      <p:sp>
        <p:nvSpPr>
          <p:cNvPr id="6" name="Content Placeholder 5"/>
          <p:cNvSpPr>
            <a:spLocks noGrp="1"/>
          </p:cNvSpPr>
          <p:nvPr>
            <p:ph sz="quarter" idx="4"/>
          </p:nvPr>
        </p:nvSpPr>
        <p:spPr>
          <a:xfrm>
            <a:off x="4224100" y="1523920"/>
            <a:ext cx="3547244" cy="2241458"/>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endParaRPr lang="en-US" dirty="0"/>
          </a:p>
        </p:txBody>
      </p:sp>
      <p:sp>
        <p:nvSpPr>
          <p:cNvPr id="7" name="Date Placeholder 6"/>
          <p:cNvSpPr>
            <a:spLocks noGrp="1"/>
          </p:cNvSpPr>
          <p:nvPr>
            <p:ph type="dt" sz="half" idx="10"/>
          </p:nvPr>
        </p:nvSpPr>
        <p:spPr/>
        <p:txBody>
          <a:bodyPr rtlCol="0"/>
          <a:lstStyle/>
          <a:p>
            <a:pPr rtl="0"/>
            <a:r>
              <a:rPr lang="en-US"/>
              <a:t>9/23/2014</a:t>
            </a:r>
            <a:endParaRPr lang="en-US" dirty="0"/>
          </a:p>
        </p:txBody>
      </p:sp>
      <p:sp>
        <p:nvSpPr>
          <p:cNvPr id="8" name="Footer Placeholder 7"/>
          <p:cNvSpPr>
            <a:spLocks noGrp="1"/>
          </p:cNvSpPr>
          <p:nvPr>
            <p:ph type="ftr" sz="quarter" idx="11"/>
          </p:nvPr>
        </p:nvSpPr>
        <p:spPr/>
        <p:txBody>
          <a:bodyPr rtlCol="0"/>
          <a:lstStyle/>
          <a:p>
            <a:pPr rtl="0"/>
            <a:endParaRPr lang="en-US" dirty="0"/>
          </a:p>
        </p:txBody>
      </p:sp>
      <p:sp>
        <p:nvSpPr>
          <p:cNvPr id="9" name="Slide Number Placeholder 8"/>
          <p:cNvSpPr>
            <a:spLocks noGrp="1"/>
          </p:cNvSpPr>
          <p:nvPr>
            <p:ph type="sldNum" sz="quarter" idx="12"/>
          </p:nvPr>
        </p:nvSpPr>
        <p:spPr/>
        <p:txBody>
          <a:bodyPr rtlCol="0"/>
          <a:lstStyle/>
          <a:p>
            <a:pPr rtl="0"/>
            <a:fld id="{2A8C3910-8C0D-4772-85FD-22D7BB5223D1}" type="slidenum">
              <a:rPr lang="en-US" smtClean="0"/>
              <a:t>‹#›</a:t>
            </a:fld>
            <a:endParaRPr lang="en-US" dirty="0"/>
          </a:p>
        </p:txBody>
      </p:sp>
    </p:spTree>
    <p:extLst>
      <p:ext uri="{BB962C8B-B14F-4D97-AF65-F5344CB8AC3E}">
        <p14:creationId xmlns:p14="http://schemas.microsoft.com/office/powerpoint/2010/main" val="5588345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de-de"/>
              <a:t>Click to edit Master title style</a:t>
            </a:r>
            <a:endParaRPr lang="en-US" dirty="0"/>
          </a:p>
        </p:txBody>
      </p:sp>
      <p:sp>
        <p:nvSpPr>
          <p:cNvPr id="3" name="Date Placeholder 2"/>
          <p:cNvSpPr>
            <a:spLocks noGrp="1"/>
          </p:cNvSpPr>
          <p:nvPr>
            <p:ph type="dt" sz="half" idx="10"/>
          </p:nvPr>
        </p:nvSpPr>
        <p:spPr/>
        <p:txBody>
          <a:bodyPr rtlCol="0"/>
          <a:lstStyle/>
          <a:p>
            <a:pPr rtl="0"/>
            <a:r>
              <a:rPr lang="en-US"/>
              <a:t>9/23/2014</a:t>
            </a:r>
            <a:endParaRPr lang="en-US" dirty="0"/>
          </a:p>
        </p:txBody>
      </p:sp>
      <p:sp>
        <p:nvSpPr>
          <p:cNvPr id="4" name="Footer Placeholder 3"/>
          <p:cNvSpPr>
            <a:spLocks noGrp="1"/>
          </p:cNvSpPr>
          <p:nvPr>
            <p:ph type="ftr" sz="quarter" idx="11"/>
          </p:nvPr>
        </p:nvSpPr>
        <p:spPr/>
        <p:txBody>
          <a:bodyPr rtlCol="0"/>
          <a:lstStyle/>
          <a:p>
            <a:pPr rtl="0"/>
            <a:endParaRPr lang="en-US" dirty="0"/>
          </a:p>
        </p:txBody>
      </p:sp>
      <p:sp>
        <p:nvSpPr>
          <p:cNvPr id="5" name="Slide Number Placeholder 4"/>
          <p:cNvSpPr>
            <a:spLocks noGrp="1"/>
          </p:cNvSpPr>
          <p:nvPr>
            <p:ph type="sldNum" sz="quarter" idx="12"/>
          </p:nvPr>
        </p:nvSpPr>
        <p:spPr/>
        <p:txBody>
          <a:bodyPr rtlCol="0"/>
          <a:lstStyle/>
          <a:p>
            <a:pPr rtl="0"/>
            <a:fld id="{2A8C3910-8C0D-4772-85FD-22D7BB5223D1}" type="slidenum">
              <a:rPr lang="en-US" smtClean="0"/>
              <a:t>‹#›</a:t>
            </a:fld>
            <a:endParaRPr lang="en-US" dirty="0"/>
          </a:p>
        </p:txBody>
      </p:sp>
    </p:spTree>
    <p:extLst>
      <p:ext uri="{BB962C8B-B14F-4D97-AF65-F5344CB8AC3E}">
        <p14:creationId xmlns:p14="http://schemas.microsoft.com/office/powerpoint/2010/main" val="16017837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p>
            <a:pPr rtl="0"/>
            <a:r>
              <a:rPr lang="en-US"/>
              <a:t>9/23/2014</a:t>
            </a:r>
            <a:endParaRPr lang="en-US" dirty="0"/>
          </a:p>
        </p:txBody>
      </p:sp>
      <p:sp>
        <p:nvSpPr>
          <p:cNvPr id="3" name="Footer Placeholder 2"/>
          <p:cNvSpPr>
            <a:spLocks noGrp="1"/>
          </p:cNvSpPr>
          <p:nvPr>
            <p:ph type="ftr" sz="quarter" idx="11"/>
          </p:nvPr>
        </p:nvSpPr>
        <p:spPr/>
        <p:txBody>
          <a:bodyPr rtlCol="0"/>
          <a:lstStyle/>
          <a:p>
            <a:pPr rtl="0"/>
            <a:endParaRPr lang="en-US" dirty="0"/>
          </a:p>
        </p:txBody>
      </p:sp>
      <p:sp>
        <p:nvSpPr>
          <p:cNvPr id="4" name="Slide Number Placeholder 3"/>
          <p:cNvSpPr>
            <a:spLocks noGrp="1"/>
          </p:cNvSpPr>
          <p:nvPr>
            <p:ph type="sldNum" sz="quarter" idx="12"/>
          </p:nvPr>
        </p:nvSpPr>
        <p:spPr/>
        <p:txBody>
          <a:bodyPr rtlCol="0"/>
          <a:lstStyle/>
          <a:p>
            <a:pPr rtl="0"/>
            <a:fld id="{2A8C3910-8C0D-4772-85FD-22D7BB5223D1}" type="slidenum">
              <a:rPr lang="en-US" smtClean="0"/>
              <a:t>‹#›</a:t>
            </a:fld>
            <a:endParaRPr lang="en-US" dirty="0"/>
          </a:p>
        </p:txBody>
      </p:sp>
    </p:spTree>
    <p:extLst>
      <p:ext uri="{BB962C8B-B14F-4D97-AF65-F5344CB8AC3E}">
        <p14:creationId xmlns:p14="http://schemas.microsoft.com/office/powerpoint/2010/main" val="23387417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74730" y="278130"/>
            <a:ext cx="2691125" cy="973455"/>
          </a:xfrm>
        </p:spPr>
        <p:txBody>
          <a:bodyPr rtlCol="0" anchor="b"/>
          <a:lstStyle>
            <a:lvl1pPr algn="l" rtl="0">
              <a:defRPr sz="1947"/>
            </a:lvl1pPr>
          </a:lstStyle>
          <a:p>
            <a:pPr rtl="0"/>
            <a:r>
              <a:rPr lang="de-de"/>
              <a:t>Click to edit Master title style</a:t>
            </a:r>
            <a:endParaRPr lang="en-US" dirty="0"/>
          </a:p>
        </p:txBody>
      </p:sp>
      <p:sp>
        <p:nvSpPr>
          <p:cNvPr id="3" name="Content Placeholder 2"/>
          <p:cNvSpPr>
            <a:spLocks noGrp="1"/>
          </p:cNvSpPr>
          <p:nvPr>
            <p:ph idx="1"/>
          </p:nvPr>
        </p:nvSpPr>
        <p:spPr>
          <a:xfrm>
            <a:off x="3547244" y="600684"/>
            <a:ext cx="4224099" cy="2964789"/>
          </a:xfrm>
        </p:spPr>
        <p:txBody>
          <a:bodyPr rtlCol="0"/>
          <a:lstStyle>
            <a:lvl1pPr algn="l" rtl="0">
              <a:defRPr sz="1947"/>
            </a:lvl1pPr>
            <a:lvl2pPr algn="l" rtl="0">
              <a:defRPr sz="1703"/>
            </a:lvl2pPr>
            <a:lvl3pPr algn="l" rtl="0">
              <a:defRPr sz="1460"/>
            </a:lvl3pPr>
            <a:lvl4pPr algn="l" rtl="0">
              <a:defRPr sz="1217"/>
            </a:lvl4pPr>
            <a:lvl5pPr algn="l" rtl="0">
              <a:defRPr sz="1217"/>
            </a:lvl5pPr>
            <a:lvl6pPr algn="l" rtl="0">
              <a:defRPr sz="1217"/>
            </a:lvl6pPr>
            <a:lvl7pPr algn="l" rtl="0">
              <a:defRPr sz="1217"/>
            </a:lvl7pPr>
            <a:lvl8pPr algn="l" rtl="0">
              <a:defRPr sz="1217"/>
            </a:lvl8pPr>
            <a:lvl9pPr algn="l" rtl="0">
              <a:defRPr sz="1217"/>
            </a:lvl9pPr>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endParaRPr lang="en-US" dirty="0"/>
          </a:p>
        </p:txBody>
      </p:sp>
      <p:sp>
        <p:nvSpPr>
          <p:cNvPr id="4" name="Text Placeholder 3"/>
          <p:cNvSpPr>
            <a:spLocks noGrp="1"/>
          </p:cNvSpPr>
          <p:nvPr>
            <p:ph type="body" sz="half" idx="2"/>
          </p:nvPr>
        </p:nvSpPr>
        <p:spPr>
          <a:xfrm>
            <a:off x="574730" y="1251585"/>
            <a:ext cx="2691125" cy="2318716"/>
          </a:xfrm>
        </p:spPr>
        <p:txBody>
          <a:bodyPr rtlCol="0"/>
          <a:lstStyle>
            <a:lvl1pPr marL="0" indent="0" algn="l" rtl="0">
              <a:buNone/>
              <a:defRPr sz="973"/>
            </a:lvl1pPr>
            <a:lvl2pPr marL="278115" indent="0" algn="l" rtl="0">
              <a:buNone/>
              <a:defRPr sz="852"/>
            </a:lvl2pPr>
            <a:lvl3pPr marL="556230" indent="0" algn="l" rtl="0">
              <a:buNone/>
              <a:defRPr sz="730"/>
            </a:lvl3pPr>
            <a:lvl4pPr marL="834344" indent="0" algn="l" rtl="0">
              <a:buNone/>
              <a:defRPr sz="608"/>
            </a:lvl4pPr>
            <a:lvl5pPr marL="1112459" indent="0" algn="l" rtl="0">
              <a:buNone/>
              <a:defRPr sz="608"/>
            </a:lvl5pPr>
            <a:lvl6pPr marL="1390574" indent="0" algn="l" rtl="0">
              <a:buNone/>
              <a:defRPr sz="608"/>
            </a:lvl6pPr>
            <a:lvl7pPr marL="1668689" indent="0" algn="l" rtl="0">
              <a:buNone/>
              <a:defRPr sz="608"/>
            </a:lvl7pPr>
            <a:lvl8pPr marL="1946803" indent="0" algn="l" rtl="0">
              <a:buNone/>
              <a:defRPr sz="608"/>
            </a:lvl8pPr>
            <a:lvl9pPr marL="2224918" indent="0" algn="l" rtl="0">
              <a:buNone/>
              <a:defRPr sz="608"/>
            </a:lvl9pPr>
          </a:lstStyle>
          <a:p>
            <a:pPr lvl="0" rtl="0"/>
            <a:r>
              <a:rPr lang="de-de"/>
              <a:t>Click to edit Master text styles</a:t>
            </a:r>
          </a:p>
        </p:txBody>
      </p:sp>
      <p:sp>
        <p:nvSpPr>
          <p:cNvPr id="5" name="Date Placeholder 4"/>
          <p:cNvSpPr>
            <a:spLocks noGrp="1"/>
          </p:cNvSpPr>
          <p:nvPr>
            <p:ph type="dt" sz="half" idx="10"/>
          </p:nvPr>
        </p:nvSpPr>
        <p:spPr/>
        <p:txBody>
          <a:bodyPr rtlCol="0"/>
          <a:lstStyle/>
          <a:p>
            <a:pPr rtl="0"/>
            <a:r>
              <a:rPr lang="en-US"/>
              <a:t>9/23/2014</a:t>
            </a:r>
            <a:endParaRPr lang="en-US" dirty="0"/>
          </a:p>
        </p:txBody>
      </p:sp>
      <p:sp>
        <p:nvSpPr>
          <p:cNvPr id="6" name="Footer Placeholder 5"/>
          <p:cNvSpPr>
            <a:spLocks noGrp="1"/>
          </p:cNvSpPr>
          <p:nvPr>
            <p:ph type="ftr" sz="quarter" idx="11"/>
          </p:nvPr>
        </p:nvSpPr>
        <p:spPr/>
        <p:txBody>
          <a:bodyPr rtlCol="0"/>
          <a:lstStyle/>
          <a:p>
            <a:pPr rtl="0"/>
            <a:endParaRPr lang="en-US" dirty="0"/>
          </a:p>
        </p:txBody>
      </p:sp>
      <p:sp>
        <p:nvSpPr>
          <p:cNvPr id="7" name="Slide Number Placeholder 6"/>
          <p:cNvSpPr>
            <a:spLocks noGrp="1"/>
          </p:cNvSpPr>
          <p:nvPr>
            <p:ph type="sldNum" sz="quarter" idx="12"/>
          </p:nvPr>
        </p:nvSpPr>
        <p:spPr/>
        <p:txBody>
          <a:bodyPr rtlCol="0"/>
          <a:lstStyle/>
          <a:p>
            <a:pPr rtl="0"/>
            <a:fld id="{2A8C3910-8C0D-4772-85FD-22D7BB5223D1}" type="slidenum">
              <a:rPr lang="en-US" smtClean="0"/>
              <a:t>‹#›</a:t>
            </a:fld>
            <a:endParaRPr lang="en-US" dirty="0"/>
          </a:p>
        </p:txBody>
      </p:sp>
    </p:spTree>
    <p:extLst>
      <p:ext uri="{BB962C8B-B14F-4D97-AF65-F5344CB8AC3E}">
        <p14:creationId xmlns:p14="http://schemas.microsoft.com/office/powerpoint/2010/main" val="22168487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74730" y="278130"/>
            <a:ext cx="2691125" cy="973455"/>
          </a:xfrm>
        </p:spPr>
        <p:txBody>
          <a:bodyPr rtlCol="0" anchor="b"/>
          <a:lstStyle>
            <a:lvl1pPr algn="l" rtl="0">
              <a:defRPr sz="1947"/>
            </a:lvl1pPr>
          </a:lstStyle>
          <a:p>
            <a:pPr rtl="0"/>
            <a:r>
              <a:rPr lang="de-de"/>
              <a:t>Click to edit Master title style</a:t>
            </a:r>
            <a:endParaRPr lang="en-US" dirty="0"/>
          </a:p>
        </p:txBody>
      </p:sp>
      <p:sp>
        <p:nvSpPr>
          <p:cNvPr id="3" name="Picture Placeholder 2"/>
          <p:cNvSpPr>
            <a:spLocks noGrp="1" noChangeAspect="1"/>
          </p:cNvSpPr>
          <p:nvPr>
            <p:ph type="pic" idx="1"/>
          </p:nvPr>
        </p:nvSpPr>
        <p:spPr>
          <a:xfrm>
            <a:off x="3547244" y="600684"/>
            <a:ext cx="4224099" cy="2964789"/>
          </a:xfrm>
        </p:spPr>
        <p:txBody>
          <a:bodyPr rtlCol="0" anchor="t"/>
          <a:lstStyle>
            <a:lvl1pPr marL="0" indent="0" algn="l" rtl="0">
              <a:buNone/>
              <a:defRPr sz="1947"/>
            </a:lvl1pPr>
            <a:lvl2pPr marL="278115" indent="0" algn="l" rtl="0">
              <a:buNone/>
              <a:defRPr sz="1703"/>
            </a:lvl2pPr>
            <a:lvl3pPr marL="556230" indent="0" algn="l" rtl="0">
              <a:buNone/>
              <a:defRPr sz="1460"/>
            </a:lvl3pPr>
            <a:lvl4pPr marL="834344" indent="0" algn="l" rtl="0">
              <a:buNone/>
              <a:defRPr sz="1217"/>
            </a:lvl4pPr>
            <a:lvl5pPr marL="1112459" indent="0" algn="l" rtl="0">
              <a:buNone/>
              <a:defRPr sz="1217"/>
            </a:lvl5pPr>
            <a:lvl6pPr marL="1390574" indent="0" algn="l" rtl="0">
              <a:buNone/>
              <a:defRPr sz="1217"/>
            </a:lvl6pPr>
            <a:lvl7pPr marL="1668689" indent="0" algn="l" rtl="0">
              <a:buNone/>
              <a:defRPr sz="1217"/>
            </a:lvl7pPr>
            <a:lvl8pPr marL="1946803" indent="0" algn="l" rtl="0">
              <a:buNone/>
              <a:defRPr sz="1217"/>
            </a:lvl8pPr>
            <a:lvl9pPr marL="2224918" indent="0" algn="l" rtl="0">
              <a:buNone/>
              <a:defRPr sz="1217"/>
            </a:lvl9pPr>
          </a:lstStyle>
          <a:p>
            <a:pPr rtl="0"/>
            <a:r>
              <a:rPr lang="de-de"/>
              <a:t>Click icon to add picture</a:t>
            </a:r>
            <a:endParaRPr lang="en-US" dirty="0"/>
          </a:p>
        </p:txBody>
      </p:sp>
      <p:sp>
        <p:nvSpPr>
          <p:cNvPr id="4" name="Text Placeholder 3"/>
          <p:cNvSpPr>
            <a:spLocks noGrp="1"/>
          </p:cNvSpPr>
          <p:nvPr>
            <p:ph type="body" sz="half" idx="2"/>
          </p:nvPr>
        </p:nvSpPr>
        <p:spPr>
          <a:xfrm>
            <a:off x="574730" y="1251585"/>
            <a:ext cx="2691125" cy="2318716"/>
          </a:xfrm>
        </p:spPr>
        <p:txBody>
          <a:bodyPr rtlCol="0"/>
          <a:lstStyle>
            <a:lvl1pPr marL="0" indent="0" algn="l" rtl="0">
              <a:buNone/>
              <a:defRPr sz="973"/>
            </a:lvl1pPr>
            <a:lvl2pPr marL="278115" indent="0" algn="l" rtl="0">
              <a:buNone/>
              <a:defRPr sz="852"/>
            </a:lvl2pPr>
            <a:lvl3pPr marL="556230" indent="0" algn="l" rtl="0">
              <a:buNone/>
              <a:defRPr sz="730"/>
            </a:lvl3pPr>
            <a:lvl4pPr marL="834344" indent="0" algn="l" rtl="0">
              <a:buNone/>
              <a:defRPr sz="608"/>
            </a:lvl4pPr>
            <a:lvl5pPr marL="1112459" indent="0" algn="l" rtl="0">
              <a:buNone/>
              <a:defRPr sz="608"/>
            </a:lvl5pPr>
            <a:lvl6pPr marL="1390574" indent="0" algn="l" rtl="0">
              <a:buNone/>
              <a:defRPr sz="608"/>
            </a:lvl6pPr>
            <a:lvl7pPr marL="1668689" indent="0" algn="l" rtl="0">
              <a:buNone/>
              <a:defRPr sz="608"/>
            </a:lvl7pPr>
            <a:lvl8pPr marL="1946803" indent="0" algn="l" rtl="0">
              <a:buNone/>
              <a:defRPr sz="608"/>
            </a:lvl8pPr>
            <a:lvl9pPr marL="2224918" indent="0" algn="l" rtl="0">
              <a:buNone/>
              <a:defRPr sz="608"/>
            </a:lvl9pPr>
          </a:lstStyle>
          <a:p>
            <a:pPr lvl="0" rtl="0"/>
            <a:r>
              <a:rPr lang="de-de"/>
              <a:t>Click to edit Master text styles</a:t>
            </a:r>
          </a:p>
        </p:txBody>
      </p:sp>
      <p:sp>
        <p:nvSpPr>
          <p:cNvPr id="5" name="Date Placeholder 4"/>
          <p:cNvSpPr>
            <a:spLocks noGrp="1"/>
          </p:cNvSpPr>
          <p:nvPr>
            <p:ph type="dt" sz="half" idx="10"/>
          </p:nvPr>
        </p:nvSpPr>
        <p:spPr/>
        <p:txBody>
          <a:bodyPr rtlCol="0"/>
          <a:lstStyle/>
          <a:p>
            <a:pPr rtl="0"/>
            <a:r>
              <a:rPr lang="en-US"/>
              <a:t>9/23/2014</a:t>
            </a:r>
            <a:endParaRPr lang="en-US" dirty="0"/>
          </a:p>
        </p:txBody>
      </p:sp>
      <p:sp>
        <p:nvSpPr>
          <p:cNvPr id="6" name="Footer Placeholder 5"/>
          <p:cNvSpPr>
            <a:spLocks noGrp="1"/>
          </p:cNvSpPr>
          <p:nvPr>
            <p:ph type="ftr" sz="quarter" idx="11"/>
          </p:nvPr>
        </p:nvSpPr>
        <p:spPr/>
        <p:txBody>
          <a:bodyPr rtlCol="0"/>
          <a:lstStyle/>
          <a:p>
            <a:pPr rtl="0"/>
            <a:endParaRPr lang="en-US" dirty="0"/>
          </a:p>
        </p:txBody>
      </p:sp>
      <p:sp>
        <p:nvSpPr>
          <p:cNvPr id="7" name="Slide Number Placeholder 6"/>
          <p:cNvSpPr>
            <a:spLocks noGrp="1"/>
          </p:cNvSpPr>
          <p:nvPr>
            <p:ph type="sldNum" sz="quarter" idx="12"/>
          </p:nvPr>
        </p:nvSpPr>
        <p:spPr/>
        <p:txBody>
          <a:bodyPr rtlCol="0"/>
          <a:lstStyle/>
          <a:p>
            <a:pPr rtl="0"/>
            <a:fld id="{2A8C3910-8C0D-4772-85FD-22D7BB5223D1}" type="slidenum">
              <a:rPr lang="en-US" smtClean="0"/>
              <a:t>‹#›</a:t>
            </a:fld>
            <a:endParaRPr lang="en-US" dirty="0"/>
          </a:p>
        </p:txBody>
      </p:sp>
    </p:spTree>
    <p:extLst>
      <p:ext uri="{BB962C8B-B14F-4D97-AF65-F5344CB8AC3E}">
        <p14:creationId xmlns:p14="http://schemas.microsoft.com/office/powerpoint/2010/main" val="10559855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73643" y="222118"/>
            <a:ext cx="7196614" cy="806384"/>
          </a:xfrm>
          <a:prstGeom prst="rect">
            <a:avLst/>
          </a:prstGeom>
        </p:spPr>
        <p:txBody>
          <a:bodyPr vert="horz" lIns="91440" tIns="45720" rIns="91440" bIns="45720" rtlCol="0" anchor="ctr">
            <a:normAutofit/>
          </a:bodyPr>
          <a:lstStyle/>
          <a:p>
            <a:pPr rtl="0"/>
            <a:r>
              <a:rPr lang="de-de"/>
              <a:t>Click to edit Master title style</a:t>
            </a:r>
            <a:endParaRPr lang="en-US" dirty="0"/>
          </a:p>
        </p:txBody>
      </p:sp>
      <p:sp>
        <p:nvSpPr>
          <p:cNvPr id="3" name="Text Placeholder 2"/>
          <p:cNvSpPr>
            <a:spLocks noGrp="1"/>
          </p:cNvSpPr>
          <p:nvPr>
            <p:ph type="body" idx="1"/>
          </p:nvPr>
        </p:nvSpPr>
        <p:spPr>
          <a:xfrm>
            <a:off x="573643" y="1110589"/>
            <a:ext cx="7196614" cy="2647064"/>
          </a:xfrm>
          <a:prstGeom prst="rect">
            <a:avLst/>
          </a:prstGeom>
        </p:spPr>
        <p:txBody>
          <a:bodyPr vert="horz" lIns="91440" tIns="45720" rIns="91440" bIns="45720" rtlCol="0">
            <a:normAutofit/>
          </a:bodyPr>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endParaRPr lang="en-US" dirty="0"/>
          </a:p>
        </p:txBody>
      </p:sp>
      <p:sp>
        <p:nvSpPr>
          <p:cNvPr id="4" name="Date Placeholder 3"/>
          <p:cNvSpPr>
            <a:spLocks noGrp="1"/>
          </p:cNvSpPr>
          <p:nvPr>
            <p:ph type="dt" sz="half" idx="2"/>
          </p:nvPr>
        </p:nvSpPr>
        <p:spPr>
          <a:xfrm>
            <a:off x="573643" y="3866780"/>
            <a:ext cx="1877378" cy="222118"/>
          </a:xfrm>
          <a:prstGeom prst="rect">
            <a:avLst/>
          </a:prstGeom>
        </p:spPr>
        <p:txBody>
          <a:bodyPr vert="horz" lIns="91440" tIns="45720" rIns="91440" bIns="45720" rtlCol="0" anchor="ctr"/>
          <a:lstStyle>
            <a:lvl1pPr algn="l" rtl="0">
              <a:defRPr sz="730">
                <a:solidFill>
                  <a:schemeClr val="tx1">
                    <a:tint val="75000"/>
                  </a:schemeClr>
                </a:solidFill>
              </a:defRPr>
            </a:lvl1pPr>
          </a:lstStyle>
          <a:p>
            <a:pPr rtl="0"/>
            <a:r>
              <a:rPr lang="en-US"/>
              <a:t>9/23/2014</a:t>
            </a:r>
            <a:endParaRPr lang="en-US" dirty="0"/>
          </a:p>
        </p:txBody>
      </p:sp>
      <p:sp>
        <p:nvSpPr>
          <p:cNvPr id="5" name="Footer Placeholder 4"/>
          <p:cNvSpPr>
            <a:spLocks noGrp="1"/>
          </p:cNvSpPr>
          <p:nvPr>
            <p:ph type="ftr" sz="quarter" idx="3"/>
          </p:nvPr>
        </p:nvSpPr>
        <p:spPr>
          <a:xfrm>
            <a:off x="2763917" y="3866780"/>
            <a:ext cx="2816066" cy="222118"/>
          </a:xfrm>
          <a:prstGeom prst="rect">
            <a:avLst/>
          </a:prstGeom>
        </p:spPr>
        <p:txBody>
          <a:bodyPr vert="horz" lIns="91440" tIns="45720" rIns="91440" bIns="45720" rtlCol="0" anchor="ctr"/>
          <a:lstStyle>
            <a:lvl1pPr algn="ctr" rtl="0">
              <a:defRPr sz="730">
                <a:solidFill>
                  <a:schemeClr val="tx1">
                    <a:tint val="75000"/>
                  </a:schemeClr>
                </a:solidFill>
              </a:defRPr>
            </a:lvl1pPr>
          </a:lstStyle>
          <a:p>
            <a:pPr rtl="0"/>
            <a:endParaRPr lang="en-US" dirty="0"/>
          </a:p>
        </p:txBody>
      </p:sp>
      <p:sp>
        <p:nvSpPr>
          <p:cNvPr id="6" name="Slide Number Placeholder 5"/>
          <p:cNvSpPr>
            <a:spLocks noGrp="1"/>
          </p:cNvSpPr>
          <p:nvPr>
            <p:ph type="sldNum" sz="quarter" idx="4"/>
          </p:nvPr>
        </p:nvSpPr>
        <p:spPr>
          <a:xfrm>
            <a:off x="5892879" y="3866780"/>
            <a:ext cx="1877378" cy="222118"/>
          </a:xfrm>
          <a:prstGeom prst="rect">
            <a:avLst/>
          </a:prstGeom>
        </p:spPr>
        <p:txBody>
          <a:bodyPr vert="horz" lIns="91440" tIns="45720" rIns="91440" bIns="45720" rtlCol="0" anchor="ctr"/>
          <a:lstStyle>
            <a:lvl1pPr algn="l" rtl="0">
              <a:defRPr sz="730">
                <a:solidFill>
                  <a:schemeClr val="tx1">
                    <a:tint val="75000"/>
                  </a:schemeClr>
                </a:solidFill>
              </a:defRPr>
            </a:lvl1pPr>
          </a:lstStyle>
          <a:p>
            <a:pPr rtl="0"/>
            <a:fld id="{2A8C3910-8C0D-4772-85FD-22D7BB5223D1}" type="slidenum">
              <a:rPr lang="en-US" smtClean="0"/>
              <a:t>‹#›</a:t>
            </a:fld>
            <a:endParaRPr lang="en-US" dirty="0"/>
          </a:p>
        </p:txBody>
      </p:sp>
    </p:spTree>
    <p:extLst>
      <p:ext uri="{BB962C8B-B14F-4D97-AF65-F5344CB8AC3E}">
        <p14:creationId xmlns:p14="http://schemas.microsoft.com/office/powerpoint/2010/main" val="20241979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556230" rtl="0" eaLnBrk="1" latinLnBrk="0" hangingPunct="1">
        <a:lnSpc>
          <a:spcPct val="90000"/>
        </a:lnSpc>
        <a:spcBef>
          <a:spcPct val="0"/>
        </a:spcBef>
        <a:buNone/>
        <a:defRPr sz="2677" kern="1200">
          <a:solidFill>
            <a:schemeClr val="tx1"/>
          </a:solidFill>
          <a:latin typeface="+mj-lt"/>
          <a:ea typeface="+mj-ea"/>
          <a:cs typeface="+mj-cs"/>
        </a:defRPr>
      </a:lvl1pPr>
    </p:titleStyle>
    <p:bodyStyle>
      <a:lvl1pPr marL="139057" indent="-139057" algn="l" defTabSz="556230" rtl="0" eaLnBrk="1" latinLnBrk="0" hangingPunct="1">
        <a:lnSpc>
          <a:spcPct val="90000"/>
        </a:lnSpc>
        <a:spcBef>
          <a:spcPts val="608"/>
        </a:spcBef>
        <a:buFont typeface="Arial" panose="020B0604020202020204" pitchFamily="34" charset="0"/>
        <a:buChar char="•"/>
        <a:defRPr sz="1703" kern="1200">
          <a:solidFill>
            <a:schemeClr val="tx1"/>
          </a:solidFill>
          <a:latin typeface="+mn-lt"/>
          <a:ea typeface="+mn-ea"/>
          <a:cs typeface="+mn-cs"/>
        </a:defRPr>
      </a:lvl1pPr>
      <a:lvl2pPr marL="417172" indent="-139057" algn="l" defTabSz="556230" rtl="0" eaLnBrk="1" latinLnBrk="0" hangingPunct="1">
        <a:lnSpc>
          <a:spcPct val="90000"/>
        </a:lnSpc>
        <a:spcBef>
          <a:spcPts val="304"/>
        </a:spcBef>
        <a:buFont typeface="Arial" panose="020B0604020202020204" pitchFamily="34" charset="0"/>
        <a:buChar char="•"/>
        <a:defRPr sz="1460" kern="1200">
          <a:solidFill>
            <a:schemeClr val="tx1"/>
          </a:solidFill>
          <a:latin typeface="+mn-lt"/>
          <a:ea typeface="+mn-ea"/>
          <a:cs typeface="+mn-cs"/>
        </a:defRPr>
      </a:lvl2pPr>
      <a:lvl3pPr marL="695287" indent="-139057" algn="l" defTabSz="556230" rtl="0" eaLnBrk="1" latinLnBrk="0" hangingPunct="1">
        <a:lnSpc>
          <a:spcPct val="90000"/>
        </a:lnSpc>
        <a:spcBef>
          <a:spcPts val="304"/>
        </a:spcBef>
        <a:buFont typeface="Arial" panose="020B0604020202020204" pitchFamily="34" charset="0"/>
        <a:buChar char="•"/>
        <a:defRPr sz="1217" kern="1200">
          <a:solidFill>
            <a:schemeClr val="tx1"/>
          </a:solidFill>
          <a:latin typeface="+mn-lt"/>
          <a:ea typeface="+mn-ea"/>
          <a:cs typeface="+mn-cs"/>
        </a:defRPr>
      </a:lvl3pPr>
      <a:lvl4pPr marL="973402" indent="-139057" algn="l" defTabSz="556230" rtl="0" eaLnBrk="1" latinLnBrk="0" hangingPunct="1">
        <a:lnSpc>
          <a:spcPct val="90000"/>
        </a:lnSpc>
        <a:spcBef>
          <a:spcPts val="304"/>
        </a:spcBef>
        <a:buFont typeface="Arial" panose="020B0604020202020204" pitchFamily="34" charset="0"/>
        <a:buChar char="•"/>
        <a:defRPr sz="1095" kern="1200">
          <a:solidFill>
            <a:schemeClr val="tx1"/>
          </a:solidFill>
          <a:latin typeface="+mn-lt"/>
          <a:ea typeface="+mn-ea"/>
          <a:cs typeface="+mn-cs"/>
        </a:defRPr>
      </a:lvl4pPr>
      <a:lvl5pPr marL="1251516" indent="-139057" algn="l" defTabSz="556230" rtl="0" eaLnBrk="1" latinLnBrk="0" hangingPunct="1">
        <a:lnSpc>
          <a:spcPct val="90000"/>
        </a:lnSpc>
        <a:spcBef>
          <a:spcPts val="304"/>
        </a:spcBef>
        <a:buFont typeface="Arial" panose="020B0604020202020204" pitchFamily="34" charset="0"/>
        <a:buChar char="•"/>
        <a:defRPr sz="1095" kern="1200">
          <a:solidFill>
            <a:schemeClr val="tx1"/>
          </a:solidFill>
          <a:latin typeface="+mn-lt"/>
          <a:ea typeface="+mn-ea"/>
          <a:cs typeface="+mn-cs"/>
        </a:defRPr>
      </a:lvl5pPr>
      <a:lvl6pPr marL="1529631" indent="-139057" algn="l" defTabSz="556230" rtl="0" eaLnBrk="1" latinLnBrk="0" hangingPunct="1">
        <a:lnSpc>
          <a:spcPct val="90000"/>
        </a:lnSpc>
        <a:spcBef>
          <a:spcPts val="304"/>
        </a:spcBef>
        <a:buFont typeface="Arial" panose="020B0604020202020204" pitchFamily="34" charset="0"/>
        <a:buChar char="•"/>
        <a:defRPr sz="1095" kern="1200">
          <a:solidFill>
            <a:schemeClr val="tx1"/>
          </a:solidFill>
          <a:latin typeface="+mn-lt"/>
          <a:ea typeface="+mn-ea"/>
          <a:cs typeface="+mn-cs"/>
        </a:defRPr>
      </a:lvl6pPr>
      <a:lvl7pPr marL="1807746" indent="-139057" algn="l" defTabSz="556230" rtl="0" eaLnBrk="1" latinLnBrk="0" hangingPunct="1">
        <a:lnSpc>
          <a:spcPct val="90000"/>
        </a:lnSpc>
        <a:spcBef>
          <a:spcPts val="304"/>
        </a:spcBef>
        <a:buFont typeface="Arial" panose="020B0604020202020204" pitchFamily="34" charset="0"/>
        <a:buChar char="•"/>
        <a:defRPr sz="1095" kern="1200">
          <a:solidFill>
            <a:schemeClr val="tx1"/>
          </a:solidFill>
          <a:latin typeface="+mn-lt"/>
          <a:ea typeface="+mn-ea"/>
          <a:cs typeface="+mn-cs"/>
        </a:defRPr>
      </a:lvl7pPr>
      <a:lvl8pPr marL="2085861" indent="-139057" algn="l" defTabSz="556230" rtl="0" eaLnBrk="1" latinLnBrk="0" hangingPunct="1">
        <a:lnSpc>
          <a:spcPct val="90000"/>
        </a:lnSpc>
        <a:spcBef>
          <a:spcPts val="304"/>
        </a:spcBef>
        <a:buFont typeface="Arial" panose="020B0604020202020204" pitchFamily="34" charset="0"/>
        <a:buChar char="•"/>
        <a:defRPr sz="1095" kern="1200">
          <a:solidFill>
            <a:schemeClr val="tx1"/>
          </a:solidFill>
          <a:latin typeface="+mn-lt"/>
          <a:ea typeface="+mn-ea"/>
          <a:cs typeface="+mn-cs"/>
        </a:defRPr>
      </a:lvl8pPr>
      <a:lvl9pPr marL="2363975" indent="-139057" algn="l" defTabSz="556230" rtl="0" eaLnBrk="1" latinLnBrk="0" hangingPunct="1">
        <a:lnSpc>
          <a:spcPct val="90000"/>
        </a:lnSpc>
        <a:spcBef>
          <a:spcPts val="304"/>
        </a:spcBef>
        <a:buFont typeface="Arial" panose="020B0604020202020204" pitchFamily="34" charset="0"/>
        <a:buChar char="•"/>
        <a:defRPr sz="1095" kern="1200">
          <a:solidFill>
            <a:schemeClr val="tx1"/>
          </a:solidFill>
          <a:latin typeface="+mn-lt"/>
          <a:ea typeface="+mn-ea"/>
          <a:cs typeface="+mn-cs"/>
        </a:defRPr>
      </a:lvl9pPr>
    </p:bodyStyle>
    <p:otherStyle>
      <a:defPPr>
        <a:defRPr lang="en-US"/>
      </a:defPPr>
      <a:lvl1pPr marL="0" algn="l" defTabSz="556230" rtl="0" eaLnBrk="1" latinLnBrk="0" hangingPunct="1">
        <a:defRPr sz="1095" kern="1200">
          <a:solidFill>
            <a:schemeClr val="tx1"/>
          </a:solidFill>
          <a:latin typeface="+mn-lt"/>
          <a:ea typeface="+mn-ea"/>
          <a:cs typeface="+mn-cs"/>
        </a:defRPr>
      </a:lvl1pPr>
      <a:lvl2pPr marL="278115" algn="l" defTabSz="556230" rtl="0" eaLnBrk="1" latinLnBrk="0" hangingPunct="1">
        <a:defRPr sz="1095" kern="1200">
          <a:solidFill>
            <a:schemeClr val="tx1"/>
          </a:solidFill>
          <a:latin typeface="+mn-lt"/>
          <a:ea typeface="+mn-ea"/>
          <a:cs typeface="+mn-cs"/>
        </a:defRPr>
      </a:lvl2pPr>
      <a:lvl3pPr marL="556230" algn="l" defTabSz="556230" rtl="0" eaLnBrk="1" latinLnBrk="0" hangingPunct="1">
        <a:defRPr sz="1095" kern="1200">
          <a:solidFill>
            <a:schemeClr val="tx1"/>
          </a:solidFill>
          <a:latin typeface="+mn-lt"/>
          <a:ea typeface="+mn-ea"/>
          <a:cs typeface="+mn-cs"/>
        </a:defRPr>
      </a:lvl3pPr>
      <a:lvl4pPr marL="834344" algn="l" defTabSz="556230" rtl="0" eaLnBrk="1" latinLnBrk="0" hangingPunct="1">
        <a:defRPr sz="1095" kern="1200">
          <a:solidFill>
            <a:schemeClr val="tx1"/>
          </a:solidFill>
          <a:latin typeface="+mn-lt"/>
          <a:ea typeface="+mn-ea"/>
          <a:cs typeface="+mn-cs"/>
        </a:defRPr>
      </a:lvl4pPr>
      <a:lvl5pPr marL="1112459" algn="l" defTabSz="556230" rtl="0" eaLnBrk="1" latinLnBrk="0" hangingPunct="1">
        <a:defRPr sz="1095" kern="1200">
          <a:solidFill>
            <a:schemeClr val="tx1"/>
          </a:solidFill>
          <a:latin typeface="+mn-lt"/>
          <a:ea typeface="+mn-ea"/>
          <a:cs typeface="+mn-cs"/>
        </a:defRPr>
      </a:lvl5pPr>
      <a:lvl6pPr marL="1390574" algn="l" defTabSz="556230" rtl="0" eaLnBrk="1" latinLnBrk="0" hangingPunct="1">
        <a:defRPr sz="1095" kern="1200">
          <a:solidFill>
            <a:schemeClr val="tx1"/>
          </a:solidFill>
          <a:latin typeface="+mn-lt"/>
          <a:ea typeface="+mn-ea"/>
          <a:cs typeface="+mn-cs"/>
        </a:defRPr>
      </a:lvl6pPr>
      <a:lvl7pPr marL="1668689" algn="l" defTabSz="556230" rtl="0" eaLnBrk="1" latinLnBrk="0" hangingPunct="1">
        <a:defRPr sz="1095" kern="1200">
          <a:solidFill>
            <a:schemeClr val="tx1"/>
          </a:solidFill>
          <a:latin typeface="+mn-lt"/>
          <a:ea typeface="+mn-ea"/>
          <a:cs typeface="+mn-cs"/>
        </a:defRPr>
      </a:lvl7pPr>
      <a:lvl8pPr marL="1946803" algn="l" defTabSz="556230" rtl="0" eaLnBrk="1" latinLnBrk="0" hangingPunct="1">
        <a:defRPr sz="1095" kern="1200">
          <a:solidFill>
            <a:schemeClr val="tx1"/>
          </a:solidFill>
          <a:latin typeface="+mn-lt"/>
          <a:ea typeface="+mn-ea"/>
          <a:cs typeface="+mn-cs"/>
        </a:defRPr>
      </a:lvl8pPr>
      <a:lvl9pPr marL="2224918" algn="l" defTabSz="556230" rtl="0" eaLnBrk="1" latinLnBrk="0" hangingPunct="1">
        <a:defRPr sz="109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hyperlink" Target="https://www.google.com/fonts" TargetMode="External"/><Relationship Id="rId2" Type="http://schemas.openxmlformats.org/officeDocument/2006/relationships/hyperlink" Target="http://www.fontsquirrel.com/" TargetMode="External"/><Relationship Id="rId1" Type="http://schemas.openxmlformats.org/officeDocument/2006/relationships/slideLayout" Target="../slideLayouts/slideLayout2.xml"/><Relationship Id="rId6" Type="http://schemas.openxmlformats.org/officeDocument/2006/relationships/hyperlink" Target="http://offers.hubspot.com/free-holiday-stock-photos" TargetMode="External"/><Relationship Id="rId5" Type="http://schemas.openxmlformats.org/officeDocument/2006/relationships/hyperlink" Target="http://offers.hubspot.com/free-stock-photos-business" TargetMode="External"/><Relationship Id="rId4" Type="http://schemas.openxmlformats.org/officeDocument/2006/relationships/hyperlink" Target="http://offers.hubspot.com/free-stock-photos"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hyperlink" Target="http://bit.ly/1rsmNU1" TargetMode="External"/><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45.png"/></Relationships>
</file>

<file path=ppt/slides/_rels/slide35.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6.png"/><Relationship Id="rId7" Type="http://schemas.openxmlformats.org/officeDocument/2006/relationships/hyperlink" Target="http://bitly.com/IMA_HubSpot" TargetMode="External"/><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hyperlink" Target="http://www.youtube.com/watch?v=X_bqIr7pGzQ" TargetMode="External"/><Relationship Id="rId5" Type="http://schemas.openxmlformats.org/officeDocument/2006/relationships/hyperlink" Target="http://bitly.com/10HVpW3" TargetMode="External"/><Relationship Id="rId4" Type="http://schemas.openxmlformats.org/officeDocument/2006/relationships/image" Target="../media/image47.png"/></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rtlCol="0"/>
          <a:lstStyle/>
          <a:p>
            <a:pPr rtl="0"/>
            <a:r>
              <a:rPr lang="de-de">
                <a:latin typeface="Arial" panose="020B0604020202020204" pitchFamily="34" charset="0"/>
                <a:cs typeface="Arial" panose="020B0604020202020204" pitchFamily="34" charset="0"/>
              </a:rPr>
              <a:t>Über diese Vorlagen</a:t>
            </a:r>
            <a:endParaRPr lang="en-US" dirty="0">
              <a:latin typeface="Arial" panose="020B0604020202020204" pitchFamily="34" charset="0"/>
              <a:cs typeface="Arial" panose="020B0604020202020204" pitchFamily="34" charset="0"/>
            </a:endParaRPr>
          </a:p>
        </p:txBody>
      </p:sp>
      <p:sp>
        <p:nvSpPr>
          <p:cNvPr id="5" name="Content Placeholder 4"/>
          <p:cNvSpPr>
            <a:spLocks noGrp="1"/>
          </p:cNvSpPr>
          <p:nvPr>
            <p:ph idx="1"/>
          </p:nvPr>
        </p:nvSpPr>
        <p:spPr/>
        <p:txBody>
          <a:bodyPr rtlCol="0">
            <a:noAutofit/>
          </a:bodyPr>
          <a:lstStyle/>
          <a:p>
            <a:pPr marL="0" indent="0" rtl="0">
              <a:lnSpc>
                <a:spcPct val="100000"/>
              </a:lnSpc>
              <a:spcBef>
                <a:spcPts val="0"/>
              </a:spcBef>
              <a:buNone/>
            </a:pPr>
            <a:r>
              <a:rPr lang="de-de" sz="1100" dirty="0">
                <a:latin typeface="Arial" panose="020B0604020202020204" pitchFamily="34" charset="0"/>
                <a:cs typeface="Arial" panose="020B0604020202020204" pitchFamily="34" charset="0"/>
              </a:rPr>
              <a:t>Vielen Dank, dass Sie die anpassbaren Social-Media-Bildvorlagen von HubSpot heruntergeladen haben! Mit ihnen können Sie ansprechende Bilder für sämtliche sozialen Kanäle – Ihren Blog, Facebook, Twitter, LinkedIn, Pinterest, Google+ und mehr erstellen.</a:t>
            </a:r>
          </a:p>
          <a:p>
            <a:pPr marL="0" indent="0" rtl="0">
              <a:lnSpc>
                <a:spcPct val="100000"/>
              </a:lnSpc>
              <a:spcBef>
                <a:spcPts val="0"/>
              </a:spcBef>
              <a:buNone/>
            </a:pPr>
            <a:endParaRPr lang="en-US" sz="1100" dirty="0">
              <a:latin typeface="Arial" panose="020B0604020202020204" pitchFamily="34" charset="0"/>
              <a:cs typeface="Arial" panose="020B0604020202020204" pitchFamily="34" charset="0"/>
            </a:endParaRPr>
          </a:p>
          <a:p>
            <a:pPr marL="0" indent="0" rtl="0">
              <a:lnSpc>
                <a:spcPct val="100000"/>
              </a:lnSpc>
              <a:spcBef>
                <a:spcPts val="0"/>
              </a:spcBef>
              <a:buNone/>
            </a:pPr>
            <a:r>
              <a:rPr lang="de-de" sz="1100" dirty="0">
                <a:latin typeface="Arial" panose="020B0604020202020204" pitchFamily="34" charset="0"/>
                <a:cs typeface="Arial" panose="020B0604020202020204" pitchFamily="34" charset="0"/>
              </a:rPr>
              <a:t>Diese Vorlagen bestehen aus zwei PowerPoint-Dateien, die beide dasselbe Design enthalten, jedoch mit </a:t>
            </a:r>
            <a:r>
              <a:rPr lang="de-de" sz="1100" spc="-30" dirty="0">
                <a:latin typeface="Arial" panose="020B0604020202020204" pitchFamily="34" charset="0"/>
                <a:cs typeface="Arial" panose="020B0604020202020204" pitchFamily="34" charset="0"/>
              </a:rPr>
              <a:t>unterschiedlichen Maßen. Es gibt eine rechteckige und eine quadratische Vorlage. Rechteckige Bilder sind ideal für Blogbeiträge und Twitter. Sie lassen sich natürlich auch anderswo einsetzen. Quadratische Bilder andererseits sehen auf Facebook gut aus. Wir empfehlen Ihnen, ein wenig zu experimentieren. Speichern Sie ein oder zwei Bilder und laden Sie sie testweise auf eines Ihrer Social-Media-Konten hoch. So sehen Sie, wie sie wirken.</a:t>
            </a:r>
          </a:p>
          <a:p>
            <a:pPr marL="0" indent="0" rtl="0">
              <a:lnSpc>
                <a:spcPct val="100000"/>
              </a:lnSpc>
              <a:spcBef>
                <a:spcPts val="0"/>
              </a:spcBef>
              <a:buNone/>
            </a:pPr>
            <a:endParaRPr lang="en-US" sz="1100" dirty="0">
              <a:latin typeface="Arial" panose="020B0604020202020204" pitchFamily="34" charset="0"/>
              <a:cs typeface="Arial" panose="020B0604020202020204" pitchFamily="34" charset="0"/>
            </a:endParaRPr>
          </a:p>
          <a:p>
            <a:pPr marL="0" indent="0" rtl="0">
              <a:lnSpc>
                <a:spcPct val="100000"/>
              </a:lnSpc>
              <a:spcBef>
                <a:spcPts val="0"/>
              </a:spcBef>
              <a:buNone/>
            </a:pPr>
            <a:r>
              <a:rPr lang="de-de" sz="1100" dirty="0">
                <a:latin typeface="Arial" panose="020B0604020202020204" pitchFamily="34" charset="0"/>
                <a:cs typeface="Arial" panose="020B0604020202020204" pitchFamily="34" charset="0"/>
              </a:rPr>
              <a:t>In jeder PowerPoint-Vorlage gibt es 30 anpassbare Bilder, die in drei Abschnitten von je 10 Designs organisiert sind: </a:t>
            </a:r>
            <a:r>
              <a:rPr lang="de-de" sz="1100" dirty="0">
                <a:solidFill>
                  <a:srgbClr val="C00000"/>
                </a:solidFill>
                <a:latin typeface="Arial" panose="020B0604020202020204" pitchFamily="34" charset="0"/>
                <a:cs typeface="Arial" panose="020B0604020202020204" pitchFamily="34" charset="0"/>
              </a:rPr>
              <a:t>Warme Farben</a:t>
            </a:r>
            <a:r>
              <a:rPr lang="de-de" sz="1100" dirty="0">
                <a:latin typeface="Arial" panose="020B0604020202020204" pitchFamily="34" charset="0"/>
                <a:cs typeface="Arial" panose="020B0604020202020204" pitchFamily="34" charset="0"/>
              </a:rPr>
              <a:t>, </a:t>
            </a:r>
            <a:r>
              <a:rPr lang="de-de" sz="1100" dirty="0">
                <a:solidFill>
                  <a:srgbClr val="00B0F0"/>
                </a:solidFill>
                <a:latin typeface="Arial" panose="020B0604020202020204" pitchFamily="34" charset="0"/>
                <a:cs typeface="Arial" panose="020B0604020202020204" pitchFamily="34" charset="0"/>
              </a:rPr>
              <a:t>Kühle Farben</a:t>
            </a:r>
            <a:r>
              <a:rPr lang="de-de" sz="1100" dirty="0">
                <a:latin typeface="Arial" panose="020B0604020202020204" pitchFamily="34" charset="0"/>
                <a:cs typeface="Arial" panose="020B0604020202020204" pitchFamily="34" charset="0"/>
              </a:rPr>
              <a:t> und </a:t>
            </a:r>
            <a:r>
              <a:rPr lang="de-de" sz="1100" dirty="0">
                <a:solidFill>
                  <a:srgbClr val="996633"/>
                </a:solidFill>
                <a:latin typeface="Arial" panose="020B0604020202020204" pitchFamily="34" charset="0"/>
                <a:cs typeface="Arial" panose="020B0604020202020204" pitchFamily="34" charset="0"/>
              </a:rPr>
              <a:t>Neutrale Farben</a:t>
            </a:r>
            <a:r>
              <a:rPr lang="de-de" sz="1100" dirty="0">
                <a:latin typeface="Arial" panose="020B0604020202020204" pitchFamily="34" charset="0"/>
                <a:cs typeface="Arial" panose="020B0604020202020204" pitchFamily="34" charset="0"/>
              </a:rPr>
              <a:t>. Jede Folie in diesen Abschnitten enthält ein farbiges Hintergrundbild, auf dem Sie Text oder andere Bilder platzieren können. Als Inspiration haben wir Textfelder integriert sowie Fair-Use-Fotos als Platzhalter für Inhalte. Ändern oder ersetzen Sie Text und Bilder mit eigenen Inhalten, um die Vorlage optimal zu nutzen. Sie können jedes Foto der Vorlage ändern. Klicken Sie dazu mit der rechten Maustaste darauf und wählen Sie &gt; „Bild ändern“.</a:t>
            </a:r>
            <a:endParaRPr lang="en-US"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526887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371" y="-14749"/>
            <a:ext cx="8394455" cy="4202013"/>
          </a:xfrm>
          <a:prstGeom prst="rect">
            <a:avLst/>
          </a:prstGeom>
        </p:spPr>
      </p:pic>
      <p:sp>
        <p:nvSpPr>
          <p:cNvPr id="4" name="Title 3"/>
          <p:cNvSpPr>
            <a:spLocks noGrp="1"/>
          </p:cNvSpPr>
          <p:nvPr>
            <p:ph type="title"/>
          </p:nvPr>
        </p:nvSpPr>
        <p:spPr>
          <a:xfrm>
            <a:off x="0" y="2365507"/>
            <a:ext cx="8343900" cy="1499616"/>
          </a:xfrm>
          <a:solidFill>
            <a:schemeClr val="tx1">
              <a:alpha val="23000"/>
            </a:schemeClr>
          </a:solidFill>
        </p:spPr>
        <p:txBody>
          <a:bodyPr rtlCol="0">
            <a:normAutofit/>
          </a:bodyPr>
          <a:lstStyle/>
          <a:p>
            <a:pPr algn="ctr" rtl="0"/>
            <a:r>
              <a:rPr lang="de-de" sz="4400" dirty="0">
                <a:solidFill>
                  <a:schemeClr val="bg1"/>
                </a:solidFill>
                <a:latin typeface="Arial" panose="020B0604020202020204" pitchFamily="34" charset="0"/>
                <a:cs typeface="Arial" panose="020B0604020202020204" pitchFamily="34" charset="0"/>
              </a:rPr>
              <a:t>Geben Sie hier einen Titel ein</a:t>
            </a:r>
            <a:endParaRPr lang="en-US" dirty="0">
              <a:solidFill>
                <a:schemeClr val="bg1"/>
              </a:solidFill>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19753" y="214122"/>
            <a:ext cx="1104393" cy="1871853"/>
          </a:xfrm>
          <a:prstGeom prst="rect">
            <a:avLst/>
          </a:prstGeom>
        </p:spPr>
      </p:pic>
    </p:spTree>
    <p:extLst>
      <p:ext uri="{BB962C8B-B14F-4D97-AF65-F5344CB8AC3E}">
        <p14:creationId xmlns:p14="http://schemas.microsoft.com/office/powerpoint/2010/main" val="4322916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371" y="-14749"/>
            <a:ext cx="8401830" cy="4205705"/>
          </a:xfrm>
          <a:prstGeom prst="rect">
            <a:avLst/>
          </a:prstGeom>
        </p:spPr>
      </p:pic>
      <p:sp>
        <p:nvSpPr>
          <p:cNvPr id="4" name="Title 3"/>
          <p:cNvSpPr>
            <a:spLocks noGrp="1"/>
          </p:cNvSpPr>
          <p:nvPr>
            <p:ph type="title"/>
          </p:nvPr>
        </p:nvSpPr>
        <p:spPr>
          <a:xfrm>
            <a:off x="4751" y="257847"/>
            <a:ext cx="8343900" cy="961353"/>
          </a:xfrm>
          <a:solidFill>
            <a:schemeClr val="accent1">
              <a:alpha val="23000"/>
            </a:schemeClr>
          </a:solidFill>
        </p:spPr>
        <p:txBody>
          <a:bodyPr rtlCol="0">
            <a:normAutofit/>
          </a:bodyPr>
          <a:lstStyle/>
          <a:p>
            <a:pPr algn="ctr" rtl="0"/>
            <a:r>
              <a:rPr lang="de-de" sz="4400" dirty="0">
                <a:solidFill>
                  <a:schemeClr val="bg1"/>
                </a:solidFill>
                <a:latin typeface="Arial" panose="020B0604020202020204" pitchFamily="34" charset="0"/>
                <a:cs typeface="Arial" panose="020B0604020202020204" pitchFamily="34" charset="0"/>
              </a:rPr>
              <a:t>Geben Sie hier einen Titel ein</a:t>
            </a:r>
            <a:endParaRPr lang="en-US" dirty="0">
              <a:solidFill>
                <a:schemeClr val="bg1"/>
              </a:solidFill>
              <a:latin typeface="Arial" panose="020B0604020202020204" pitchFamily="34" charset="0"/>
              <a:cs typeface="Arial" panose="020B0604020202020204" pitchFamily="34" charset="0"/>
            </a:endParaRPr>
          </a:p>
        </p:txBody>
      </p:sp>
      <p:sp>
        <p:nvSpPr>
          <p:cNvPr id="5" name="Rectangle 4"/>
          <p:cNvSpPr/>
          <p:nvPr/>
        </p:nvSpPr>
        <p:spPr>
          <a:xfrm>
            <a:off x="518809" y="1575881"/>
            <a:ext cx="7302229" cy="221142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de-de" sz="2800" dirty="0">
                <a:solidFill>
                  <a:schemeClr val="bg1">
                    <a:lumMod val="65000"/>
                  </a:schemeClr>
                </a:solidFill>
                <a:latin typeface="Arial" panose="020B0604020202020204" pitchFamily="34" charset="0"/>
                <a:cs typeface="Arial" panose="020B0604020202020204" pitchFamily="34" charset="0"/>
              </a:rPr>
              <a:t>Platzieren Sie hier ein Bild </a:t>
            </a:r>
            <a:br>
              <a:rPr lang="de-de" sz="2800" dirty="0">
                <a:solidFill>
                  <a:schemeClr val="bg1">
                    <a:lumMod val="65000"/>
                  </a:schemeClr>
                </a:solidFill>
                <a:latin typeface="Arial" panose="020B0604020202020204" pitchFamily="34" charset="0"/>
                <a:cs typeface="Arial" panose="020B0604020202020204" pitchFamily="34" charset="0"/>
              </a:rPr>
            </a:br>
            <a:r>
              <a:rPr lang="de-de" sz="2800" dirty="0">
                <a:solidFill>
                  <a:schemeClr val="bg1">
                    <a:lumMod val="65000"/>
                  </a:schemeClr>
                </a:solidFill>
                <a:latin typeface="Arial" panose="020B0604020202020204" pitchFamily="34" charset="0"/>
                <a:cs typeface="Arial" panose="020B0604020202020204" pitchFamily="34" charset="0"/>
              </a:rPr>
              <a:t>oder mehrere Symbole.</a:t>
            </a:r>
            <a:endParaRPr lang="en-US" sz="2800" dirty="0">
              <a:solidFill>
                <a:schemeClr val="bg1">
                  <a:lumMod val="6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629859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r="464"/>
          <a:stretch/>
        </p:blipFill>
        <p:spPr>
          <a:xfrm>
            <a:off x="4752" y="0"/>
            <a:ext cx="8348065" cy="4171950"/>
          </a:xfrm>
          <a:prstGeom prst="rect">
            <a:avLst/>
          </a:prstGeom>
        </p:spPr>
      </p:pic>
      <p:sp>
        <p:nvSpPr>
          <p:cNvPr id="4" name="Isosceles Triangle 3"/>
          <p:cNvSpPr/>
          <p:nvPr/>
        </p:nvSpPr>
        <p:spPr>
          <a:xfrm>
            <a:off x="4171950" y="0"/>
            <a:ext cx="4167198" cy="4171950"/>
          </a:xfrm>
          <a:prstGeom prst="triangl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5" name="Isosceles Triangle 4"/>
          <p:cNvSpPr/>
          <p:nvPr/>
        </p:nvSpPr>
        <p:spPr>
          <a:xfrm>
            <a:off x="0" y="0"/>
            <a:ext cx="4167198" cy="4171950"/>
          </a:xfrm>
          <a:prstGeom prst="triangl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6" name="Title 3"/>
          <p:cNvSpPr>
            <a:spLocks noGrp="1"/>
          </p:cNvSpPr>
          <p:nvPr>
            <p:ph type="title"/>
          </p:nvPr>
        </p:nvSpPr>
        <p:spPr>
          <a:xfrm>
            <a:off x="0" y="2365507"/>
            <a:ext cx="8343900" cy="1499616"/>
          </a:xfrm>
          <a:solidFill>
            <a:schemeClr val="tx1">
              <a:alpha val="58000"/>
            </a:schemeClr>
          </a:solidFill>
        </p:spPr>
        <p:txBody>
          <a:bodyPr rtlCol="0">
            <a:normAutofit/>
          </a:bodyPr>
          <a:lstStyle/>
          <a:p>
            <a:pPr algn="ctr" rtl="0"/>
            <a:r>
              <a:rPr lang="de-de" sz="44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Geben Sie hier einen Titel ein</a:t>
            </a:r>
            <a:endParaRPr lang="en-US"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567594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r="464"/>
          <a:stretch/>
        </p:blipFill>
        <p:spPr>
          <a:xfrm>
            <a:off x="4752" y="0"/>
            <a:ext cx="8348066" cy="4171950"/>
          </a:xfrm>
          <a:prstGeom prst="rect">
            <a:avLst/>
          </a:prstGeom>
        </p:spPr>
      </p:pic>
      <p:sp>
        <p:nvSpPr>
          <p:cNvPr id="5" name="Title 3"/>
          <p:cNvSpPr>
            <a:spLocks noGrp="1"/>
          </p:cNvSpPr>
          <p:nvPr>
            <p:ph type="title"/>
          </p:nvPr>
        </p:nvSpPr>
        <p:spPr>
          <a:xfrm>
            <a:off x="4752" y="546513"/>
            <a:ext cx="8348066" cy="3078923"/>
          </a:xfrm>
          <a:solidFill>
            <a:schemeClr val="bg1">
              <a:alpha val="33000"/>
            </a:schemeClr>
          </a:solidFill>
        </p:spPr>
        <p:txBody>
          <a:bodyPr rtlCol="0">
            <a:normAutofit/>
          </a:bodyPr>
          <a:lstStyle/>
          <a:p>
            <a:pPr algn="ctr" rtl="0"/>
            <a:r>
              <a:rPr lang="de-de" sz="4000" dirty="0">
                <a:solidFill>
                  <a:schemeClr val="bg1"/>
                </a:solidFill>
                <a:latin typeface="Arial" panose="020B0604020202020204" pitchFamily="34" charset="0"/>
                <a:cs typeface="Arial" panose="020B0604020202020204" pitchFamily="34" charset="0"/>
              </a:rPr>
              <a:t>„Geben Sie hier Ihr Zitat ein.“</a:t>
            </a:r>
            <a:br>
              <a:rPr lang="en-US" sz="2400" dirty="0">
                <a:solidFill>
                  <a:schemeClr val="bg1"/>
                </a:solidFill>
                <a:latin typeface="Arial" panose="020B0604020202020204" pitchFamily="34" charset="0"/>
                <a:cs typeface="Arial" panose="020B0604020202020204" pitchFamily="34" charset="0"/>
              </a:rPr>
            </a:br>
            <a:br>
              <a:rPr lang="en-US" sz="2400" dirty="0">
                <a:solidFill>
                  <a:schemeClr val="bg1"/>
                </a:solidFill>
                <a:latin typeface="Arial" panose="020B0604020202020204" pitchFamily="34" charset="0"/>
                <a:cs typeface="Arial" panose="020B0604020202020204" pitchFamily="34" charset="0"/>
              </a:rPr>
            </a:br>
            <a:r>
              <a:rPr lang="de-de" sz="2400" dirty="0">
                <a:solidFill>
                  <a:schemeClr val="bg1"/>
                </a:solidFill>
                <a:latin typeface="Arial" panose="020B0604020202020204" pitchFamily="34" charset="0"/>
                <a:cs typeface="Arial" panose="020B0604020202020204" pitchFamily="34" charset="0"/>
              </a:rPr>
              <a:t>- Vorname Nachname, Titel</a:t>
            </a:r>
            <a:endParaRPr lang="en-US" sz="24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296954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8343899" cy="4171950"/>
          </a:xfrm>
          <a:prstGeom prst="rect">
            <a:avLst/>
          </a:prstGeom>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67188" y="174864"/>
            <a:ext cx="3809524" cy="3822222"/>
          </a:xfrm>
          <a:prstGeom prst="rect">
            <a:avLst/>
          </a:prstGeom>
        </p:spPr>
      </p:pic>
      <p:sp>
        <p:nvSpPr>
          <p:cNvPr id="5" name="Title 3"/>
          <p:cNvSpPr>
            <a:spLocks noGrp="1"/>
          </p:cNvSpPr>
          <p:nvPr>
            <p:ph type="title"/>
          </p:nvPr>
        </p:nvSpPr>
        <p:spPr>
          <a:xfrm>
            <a:off x="3399916" y="1368357"/>
            <a:ext cx="1544067" cy="1964988"/>
          </a:xfrm>
        </p:spPr>
        <p:txBody>
          <a:bodyPr rtlCol="0">
            <a:noAutofit/>
          </a:bodyPr>
          <a:lstStyle/>
          <a:p>
            <a:pPr algn="ctr" rtl="0"/>
            <a:r>
              <a:rPr lang="de-de" sz="2800" dirty="0">
                <a:solidFill>
                  <a:schemeClr val="bg1"/>
                </a:solidFill>
                <a:latin typeface="Arial" panose="020B0604020202020204" pitchFamily="34" charset="0"/>
                <a:cs typeface="Arial" panose="020B0604020202020204" pitchFamily="34" charset="0"/>
              </a:rPr>
              <a:t>„Geben Sie hier </a:t>
            </a:r>
            <a:br>
              <a:rPr lang="en-US" sz="2800" dirty="0">
                <a:solidFill>
                  <a:schemeClr val="bg1"/>
                </a:solidFill>
                <a:latin typeface="Arial" panose="020B0604020202020204" pitchFamily="34" charset="0"/>
                <a:cs typeface="Arial" panose="020B0604020202020204" pitchFamily="34" charset="0"/>
              </a:rPr>
            </a:br>
            <a:r>
              <a:rPr lang="de-de" sz="2800" dirty="0">
                <a:solidFill>
                  <a:schemeClr val="bg1"/>
                </a:solidFill>
                <a:latin typeface="Arial" panose="020B0604020202020204" pitchFamily="34" charset="0"/>
                <a:cs typeface="Arial" panose="020B0604020202020204" pitchFamily="34" charset="0"/>
              </a:rPr>
              <a:t>Ihr Zitat ein.“</a:t>
            </a:r>
            <a:endParaRPr lang="en-US" sz="16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815168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03" y="0"/>
            <a:ext cx="8334397" cy="4171950"/>
          </a:xfrm>
          <a:prstGeom prst="rect">
            <a:avLst/>
          </a:prstGeom>
        </p:spPr>
      </p:pic>
      <p:sp>
        <p:nvSpPr>
          <p:cNvPr id="5" name="Isosceles Triangle 4"/>
          <p:cNvSpPr/>
          <p:nvPr/>
        </p:nvSpPr>
        <p:spPr>
          <a:xfrm>
            <a:off x="0" y="1044102"/>
            <a:ext cx="8343900" cy="3127848"/>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4" name="Isosceles Triangle 3"/>
          <p:cNvSpPr/>
          <p:nvPr/>
        </p:nvSpPr>
        <p:spPr>
          <a:xfrm rot="10800000">
            <a:off x="9503" y="0"/>
            <a:ext cx="8343900" cy="3127848"/>
          </a:xfrm>
          <a:prstGeom prst="triangl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6" name="Title 3"/>
          <p:cNvSpPr>
            <a:spLocks noGrp="1"/>
          </p:cNvSpPr>
          <p:nvPr>
            <p:ph type="title"/>
          </p:nvPr>
        </p:nvSpPr>
        <p:spPr>
          <a:xfrm>
            <a:off x="2347609" y="252918"/>
            <a:ext cx="3664085" cy="1290537"/>
          </a:xfrm>
        </p:spPr>
        <p:txBody>
          <a:bodyPr rtlCol="0">
            <a:noAutofit/>
          </a:bodyPr>
          <a:lstStyle/>
          <a:p>
            <a:pPr algn="ctr" rtl="0"/>
            <a:r>
              <a:rPr lang="de-de" sz="4000" dirty="0">
                <a:solidFill>
                  <a:schemeClr val="bg1">
                    <a:lumMod val="50000"/>
                  </a:schemeClr>
                </a:solidFill>
                <a:latin typeface="Arial" panose="020B0604020202020204" pitchFamily="34" charset="0"/>
                <a:cs typeface="Arial" panose="020B0604020202020204" pitchFamily="34" charset="0"/>
              </a:rPr>
              <a:t>Sagen Sie </a:t>
            </a:r>
            <a:br>
              <a:rPr lang="de-de" sz="4000" dirty="0">
                <a:solidFill>
                  <a:schemeClr val="bg1">
                    <a:lumMod val="50000"/>
                  </a:schemeClr>
                </a:solidFill>
                <a:latin typeface="Arial" panose="020B0604020202020204" pitchFamily="34" charset="0"/>
                <a:cs typeface="Arial" panose="020B0604020202020204" pitchFamily="34" charset="0"/>
              </a:rPr>
            </a:br>
            <a:r>
              <a:rPr lang="de-de" sz="4000" dirty="0">
                <a:solidFill>
                  <a:schemeClr val="bg1">
                    <a:lumMod val="50000"/>
                  </a:schemeClr>
                </a:solidFill>
                <a:latin typeface="Arial" panose="020B0604020202020204" pitchFamily="34" charset="0"/>
                <a:cs typeface="Arial" panose="020B0604020202020204" pitchFamily="34" charset="0"/>
              </a:rPr>
              <a:t>hier etwas.</a:t>
            </a:r>
            <a:endParaRPr lang="en-US" sz="2400" dirty="0">
              <a:solidFill>
                <a:schemeClr val="bg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578873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Isosceles Triangle 14"/>
          <p:cNvSpPr/>
          <p:nvPr/>
        </p:nvSpPr>
        <p:spPr>
          <a:xfrm rot="2490923">
            <a:off x="1948779" y="-522275"/>
            <a:ext cx="2279598" cy="1219733"/>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28" name="Isosceles Triangle 27"/>
          <p:cNvSpPr/>
          <p:nvPr/>
        </p:nvSpPr>
        <p:spPr>
          <a:xfrm rot="20047500">
            <a:off x="5695740" y="-321062"/>
            <a:ext cx="2063337" cy="1136569"/>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03" y="0"/>
            <a:ext cx="8337654" cy="4171950"/>
          </a:xfrm>
          <a:prstGeom prst="rect">
            <a:avLst/>
          </a:prstGeom>
        </p:spPr>
      </p:pic>
      <p:grpSp>
        <p:nvGrpSpPr>
          <p:cNvPr id="57" name="Group 56"/>
          <p:cNvGrpSpPr/>
          <p:nvPr/>
        </p:nvGrpSpPr>
        <p:grpSpPr>
          <a:xfrm>
            <a:off x="-269419" y="-285522"/>
            <a:ext cx="8963829" cy="5172917"/>
            <a:chOff x="-269419" y="-285522"/>
            <a:chExt cx="8963829" cy="5172917"/>
          </a:xfrm>
        </p:grpSpPr>
        <p:grpSp>
          <p:nvGrpSpPr>
            <p:cNvPr id="32" name="Group 31"/>
            <p:cNvGrpSpPr/>
            <p:nvPr/>
          </p:nvGrpSpPr>
          <p:grpSpPr>
            <a:xfrm>
              <a:off x="-269419" y="-258334"/>
              <a:ext cx="8963829" cy="5145729"/>
              <a:chOff x="-269419" y="-258334"/>
              <a:chExt cx="8963829" cy="5145729"/>
            </a:xfrm>
          </p:grpSpPr>
          <p:sp>
            <p:nvSpPr>
              <p:cNvPr id="33" name="Isosceles Triangle 32"/>
              <p:cNvSpPr/>
              <p:nvPr/>
            </p:nvSpPr>
            <p:spPr>
              <a:xfrm rot="16906056">
                <a:off x="3361865" y="2022971"/>
                <a:ext cx="1816989" cy="1894611"/>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34" name="Isosceles Triangle 33"/>
              <p:cNvSpPr/>
              <p:nvPr/>
            </p:nvSpPr>
            <p:spPr>
              <a:xfrm rot="16906056">
                <a:off x="-536710" y="1337248"/>
                <a:ext cx="3463458" cy="1298334"/>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35" name="Isosceles Triangle 34"/>
              <p:cNvSpPr/>
              <p:nvPr/>
            </p:nvSpPr>
            <p:spPr>
              <a:xfrm rot="20539778">
                <a:off x="2748818" y="657907"/>
                <a:ext cx="1461684" cy="1310848"/>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36" name="Isosceles Triangle 35"/>
              <p:cNvSpPr/>
              <p:nvPr/>
            </p:nvSpPr>
            <p:spPr>
              <a:xfrm rot="20539778">
                <a:off x="5803274" y="764649"/>
                <a:ext cx="703576" cy="1663397"/>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37" name="Isosceles Triangle 36"/>
              <p:cNvSpPr/>
              <p:nvPr/>
            </p:nvSpPr>
            <p:spPr>
              <a:xfrm rot="5220116">
                <a:off x="5955674" y="917049"/>
                <a:ext cx="703576" cy="1663397"/>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38" name="Isosceles Triangle 37"/>
              <p:cNvSpPr/>
              <p:nvPr/>
            </p:nvSpPr>
            <p:spPr>
              <a:xfrm rot="5220116">
                <a:off x="1667791" y="2115700"/>
                <a:ext cx="1648742" cy="1663397"/>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39" name="Isosceles Triangle 38"/>
              <p:cNvSpPr/>
              <p:nvPr/>
            </p:nvSpPr>
            <p:spPr>
              <a:xfrm rot="16906056">
                <a:off x="4718338" y="2415990"/>
                <a:ext cx="1698157" cy="1000555"/>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40" name="Isosceles Triangle 39"/>
              <p:cNvSpPr/>
              <p:nvPr/>
            </p:nvSpPr>
            <p:spPr>
              <a:xfrm rot="20539778">
                <a:off x="3309800" y="435732"/>
                <a:ext cx="2291526" cy="2119648"/>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41" name="Isosceles Triangle 40"/>
              <p:cNvSpPr/>
              <p:nvPr/>
            </p:nvSpPr>
            <p:spPr>
              <a:xfrm rot="15673703">
                <a:off x="-355358" y="175189"/>
                <a:ext cx="2291526" cy="2119648"/>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42" name="Isosceles Triangle 41"/>
              <p:cNvSpPr/>
              <p:nvPr/>
            </p:nvSpPr>
            <p:spPr>
              <a:xfrm rot="3866294">
                <a:off x="-1031540" y="2506499"/>
                <a:ext cx="3463458" cy="1298334"/>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43" name="Isosceles Triangle 42"/>
              <p:cNvSpPr/>
              <p:nvPr/>
            </p:nvSpPr>
            <p:spPr>
              <a:xfrm rot="19109355">
                <a:off x="299753" y="-258334"/>
                <a:ext cx="677374" cy="1219733"/>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44" name="Isosceles Triangle 43"/>
              <p:cNvSpPr/>
              <p:nvPr/>
            </p:nvSpPr>
            <p:spPr>
              <a:xfrm rot="5220116">
                <a:off x="2999823" y="2413152"/>
                <a:ext cx="981971" cy="2637740"/>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45" name="Isosceles Triangle 44"/>
              <p:cNvSpPr/>
              <p:nvPr/>
            </p:nvSpPr>
            <p:spPr>
              <a:xfrm rot="20047500">
                <a:off x="2697645" y="1919129"/>
                <a:ext cx="677374" cy="1219733"/>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46" name="Isosceles Triangle 45"/>
              <p:cNvSpPr/>
              <p:nvPr/>
            </p:nvSpPr>
            <p:spPr>
              <a:xfrm rot="1728483">
                <a:off x="5890321" y="2332245"/>
                <a:ext cx="1931956" cy="2119648"/>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47" name="Isosceles Triangle 46"/>
              <p:cNvSpPr/>
              <p:nvPr/>
            </p:nvSpPr>
            <p:spPr>
              <a:xfrm rot="8987129">
                <a:off x="7117477" y="-154158"/>
                <a:ext cx="1576933" cy="1840036"/>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48" name="Isosceles Triangle 47"/>
              <p:cNvSpPr/>
              <p:nvPr/>
            </p:nvSpPr>
            <p:spPr>
              <a:xfrm rot="4121054">
                <a:off x="6939912" y="2022400"/>
                <a:ext cx="1280637" cy="2119648"/>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49" name="Isosceles Triangle 48"/>
              <p:cNvSpPr/>
              <p:nvPr/>
            </p:nvSpPr>
            <p:spPr>
              <a:xfrm rot="7556706">
                <a:off x="5459866" y="208277"/>
                <a:ext cx="1330271" cy="587613"/>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50" name="Isosceles Triangle 49"/>
              <p:cNvSpPr/>
              <p:nvPr/>
            </p:nvSpPr>
            <p:spPr>
              <a:xfrm rot="8494851">
                <a:off x="6600494" y="1406552"/>
                <a:ext cx="677374" cy="1219733"/>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51" name="Isosceles Triangle 50"/>
              <p:cNvSpPr/>
              <p:nvPr/>
            </p:nvSpPr>
            <p:spPr>
              <a:xfrm rot="7556706">
                <a:off x="3883790" y="-18937"/>
                <a:ext cx="1330271" cy="1184577"/>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52" name="Isosceles Triangle 51"/>
              <p:cNvSpPr/>
              <p:nvPr/>
            </p:nvSpPr>
            <p:spPr>
              <a:xfrm rot="8142578">
                <a:off x="5009985" y="-177133"/>
                <a:ext cx="703576" cy="1663397"/>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53" name="Isosceles Triangle 52"/>
              <p:cNvSpPr/>
              <p:nvPr/>
            </p:nvSpPr>
            <p:spPr>
              <a:xfrm rot="20047500">
                <a:off x="7366970" y="905893"/>
                <a:ext cx="1188150" cy="2139477"/>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54" name="Isosceles Triangle 53"/>
              <p:cNvSpPr/>
              <p:nvPr/>
            </p:nvSpPr>
            <p:spPr>
              <a:xfrm rot="5593072">
                <a:off x="7380553" y="3292224"/>
                <a:ext cx="677374" cy="1219733"/>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55" name="Isosceles Triangle 54"/>
              <p:cNvSpPr/>
              <p:nvPr/>
            </p:nvSpPr>
            <p:spPr>
              <a:xfrm rot="20047500">
                <a:off x="2022102" y="881808"/>
                <a:ext cx="1371441" cy="1031613"/>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grpSp>
        <p:sp>
          <p:nvSpPr>
            <p:cNvPr id="56" name="Isosceles Triangle 55"/>
            <p:cNvSpPr/>
            <p:nvPr/>
          </p:nvSpPr>
          <p:spPr>
            <a:xfrm rot="8750866">
              <a:off x="2553459" y="-285522"/>
              <a:ext cx="703576" cy="1663397"/>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grpSp>
      <p:sp>
        <p:nvSpPr>
          <p:cNvPr id="60" name="Title 3"/>
          <p:cNvSpPr>
            <a:spLocks noGrp="1"/>
          </p:cNvSpPr>
          <p:nvPr>
            <p:ph type="title"/>
          </p:nvPr>
        </p:nvSpPr>
        <p:spPr>
          <a:xfrm>
            <a:off x="516834" y="546513"/>
            <a:ext cx="7307249" cy="3078923"/>
          </a:xfrm>
          <a:noFill/>
          <a:ln w="60325">
            <a:solidFill>
              <a:schemeClr val="bg1"/>
            </a:solidFill>
          </a:ln>
        </p:spPr>
        <p:txBody>
          <a:bodyPr rtlCol="0">
            <a:normAutofit/>
          </a:bodyPr>
          <a:lstStyle/>
          <a:p>
            <a:pPr algn="ctr" rtl="0"/>
            <a:r>
              <a:rPr lang="de-de" sz="4000" dirty="0">
                <a:solidFill>
                  <a:schemeClr val="bg1"/>
                </a:solidFill>
                <a:latin typeface="Arial" panose="020B0604020202020204" pitchFamily="34" charset="0"/>
                <a:cs typeface="Arial" panose="020B0604020202020204" pitchFamily="34" charset="0"/>
              </a:rPr>
              <a:t>„Geben Sie hier Ihr Zitat ein.“</a:t>
            </a:r>
            <a:br>
              <a:rPr lang="en-US" sz="2400" dirty="0">
                <a:solidFill>
                  <a:schemeClr val="bg1"/>
                </a:solidFill>
                <a:latin typeface="Arial" panose="020B0604020202020204" pitchFamily="34" charset="0"/>
                <a:cs typeface="Arial" panose="020B0604020202020204" pitchFamily="34" charset="0"/>
              </a:rPr>
            </a:br>
            <a:br>
              <a:rPr lang="en-US" sz="2400" dirty="0">
                <a:solidFill>
                  <a:schemeClr val="bg1"/>
                </a:solidFill>
                <a:latin typeface="Arial" panose="020B0604020202020204" pitchFamily="34" charset="0"/>
                <a:cs typeface="Arial" panose="020B0604020202020204" pitchFamily="34" charset="0"/>
              </a:rPr>
            </a:br>
            <a:r>
              <a:rPr lang="de-de" sz="2400" dirty="0">
                <a:solidFill>
                  <a:schemeClr val="bg1"/>
                </a:solidFill>
                <a:latin typeface="Arial" panose="020B0604020202020204" pitchFamily="34" charset="0"/>
                <a:cs typeface="Arial" panose="020B0604020202020204" pitchFamily="34" charset="0"/>
              </a:rPr>
              <a:t>- Vorname Nachname, Titel</a:t>
            </a:r>
            <a:endParaRPr lang="en-US" sz="24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073095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03" y="0"/>
            <a:ext cx="8334397" cy="4171950"/>
          </a:xfrm>
          <a:prstGeom prst="rect">
            <a:avLst/>
          </a:prstGeom>
        </p:spPr>
      </p:pic>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15119" r="18181"/>
          <a:stretch/>
        </p:blipFill>
        <p:spPr>
          <a:xfrm>
            <a:off x="0" y="0"/>
            <a:ext cx="4174436" cy="4171950"/>
          </a:xfrm>
          <a:prstGeom prst="rect">
            <a:avLst/>
          </a:prstGeom>
        </p:spPr>
      </p:pic>
      <p:sp>
        <p:nvSpPr>
          <p:cNvPr id="6" name="Title 3"/>
          <p:cNvSpPr txBox="1">
            <a:spLocks/>
          </p:cNvSpPr>
          <p:nvPr/>
        </p:nvSpPr>
        <p:spPr>
          <a:xfrm>
            <a:off x="4666429" y="546513"/>
            <a:ext cx="3175973" cy="3078923"/>
          </a:xfrm>
          <a:prstGeom prst="rect">
            <a:avLst/>
          </a:prstGeom>
        </p:spPr>
        <p:txBody>
          <a:bodyPr vert="horz" lIns="91440" tIns="45720" rIns="91440" bIns="45720" rtlCol="0" anchor="ctr">
            <a:normAutofit/>
          </a:bodyPr>
          <a:lstStyle>
            <a:lvl1pPr algn="l" defTabSz="556230" rtl="0" eaLnBrk="1" latinLnBrk="0" hangingPunct="1">
              <a:lnSpc>
                <a:spcPct val="90000"/>
              </a:lnSpc>
              <a:spcBef>
                <a:spcPct val="0"/>
              </a:spcBef>
              <a:buNone/>
              <a:defRPr sz="2677" kern="1200">
                <a:solidFill>
                  <a:schemeClr val="tx1"/>
                </a:solidFill>
                <a:latin typeface="+mj-lt"/>
                <a:ea typeface="+mj-ea"/>
                <a:cs typeface="+mj-cs"/>
              </a:defRPr>
            </a:lvl1pPr>
          </a:lstStyle>
          <a:p>
            <a:pPr algn="ctr" rtl="0"/>
            <a:r>
              <a:rPr lang="de-de" sz="4000" dirty="0">
                <a:solidFill>
                  <a:srgbClr val="FCCD59"/>
                </a:solidFill>
                <a:latin typeface="Arial" panose="020B0604020202020204" pitchFamily="34" charset="0"/>
                <a:cs typeface="Arial" panose="020B0604020202020204" pitchFamily="34" charset="0"/>
              </a:rPr>
              <a:t>„Geben </a:t>
            </a:r>
            <a:br>
              <a:rPr lang="de-de" sz="4000" dirty="0">
                <a:solidFill>
                  <a:srgbClr val="FCCD59"/>
                </a:solidFill>
                <a:latin typeface="Arial" panose="020B0604020202020204" pitchFamily="34" charset="0"/>
                <a:cs typeface="Arial" panose="020B0604020202020204" pitchFamily="34" charset="0"/>
              </a:rPr>
            </a:br>
            <a:r>
              <a:rPr lang="de-de" sz="4000" dirty="0">
                <a:solidFill>
                  <a:srgbClr val="FCCD59"/>
                </a:solidFill>
                <a:latin typeface="Arial" panose="020B0604020202020204" pitchFamily="34" charset="0"/>
                <a:cs typeface="Arial" panose="020B0604020202020204" pitchFamily="34" charset="0"/>
              </a:rPr>
              <a:t>Sie hier Ihr Zitat ein.“</a:t>
            </a:r>
            <a:br>
              <a:rPr lang="en-US" sz="2400" dirty="0">
                <a:solidFill>
                  <a:srgbClr val="FCCD59"/>
                </a:solidFill>
                <a:latin typeface="Arial" panose="020B0604020202020204" pitchFamily="34" charset="0"/>
                <a:cs typeface="Arial" panose="020B0604020202020204" pitchFamily="34" charset="0"/>
              </a:rPr>
            </a:br>
            <a:br>
              <a:rPr lang="en-US" sz="2400" dirty="0">
                <a:solidFill>
                  <a:srgbClr val="FCCD59"/>
                </a:solidFill>
                <a:latin typeface="Arial" panose="020B0604020202020204" pitchFamily="34" charset="0"/>
                <a:cs typeface="Arial" panose="020B0604020202020204" pitchFamily="34" charset="0"/>
              </a:rPr>
            </a:br>
            <a:r>
              <a:rPr lang="de-de" sz="2400" dirty="0">
                <a:solidFill>
                  <a:srgbClr val="FCCD59"/>
                </a:solidFill>
                <a:latin typeface="Arial" panose="020B0604020202020204" pitchFamily="34" charset="0"/>
                <a:cs typeface="Arial" panose="020B0604020202020204" pitchFamily="34" charset="0"/>
              </a:rPr>
              <a:t>- Vorname Nachname, Titel</a:t>
            </a:r>
            <a:endParaRPr lang="en-US" sz="2400" dirty="0">
              <a:solidFill>
                <a:srgbClr val="FCCD59"/>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035146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03" y="7374"/>
            <a:ext cx="8334397" cy="4171950"/>
          </a:xfrm>
          <a:prstGeom prst="rect">
            <a:avLst/>
          </a:prstGeom>
        </p:spPr>
      </p:pic>
      <p:grpSp>
        <p:nvGrpSpPr>
          <p:cNvPr id="4" name="Group 3"/>
          <p:cNvGrpSpPr/>
          <p:nvPr/>
        </p:nvGrpSpPr>
        <p:grpSpPr>
          <a:xfrm>
            <a:off x="-269419" y="-285522"/>
            <a:ext cx="8963829" cy="5172917"/>
            <a:chOff x="-269419" y="-285522"/>
            <a:chExt cx="8963829" cy="5172917"/>
          </a:xfrm>
        </p:grpSpPr>
        <p:grpSp>
          <p:nvGrpSpPr>
            <p:cNvPr id="5" name="Group 4"/>
            <p:cNvGrpSpPr/>
            <p:nvPr/>
          </p:nvGrpSpPr>
          <p:grpSpPr>
            <a:xfrm>
              <a:off x="-269419" y="-258334"/>
              <a:ext cx="8963829" cy="5145729"/>
              <a:chOff x="-269419" y="-258334"/>
              <a:chExt cx="8963829" cy="5145729"/>
            </a:xfrm>
          </p:grpSpPr>
          <p:sp>
            <p:nvSpPr>
              <p:cNvPr id="7" name="Isosceles Triangle 6"/>
              <p:cNvSpPr/>
              <p:nvPr/>
            </p:nvSpPr>
            <p:spPr>
              <a:xfrm rot="16906056">
                <a:off x="3361865" y="2022971"/>
                <a:ext cx="1816989" cy="1894611"/>
              </a:xfrm>
              <a:prstGeom prst="triangle">
                <a:avLst/>
              </a:prstGeom>
              <a:solidFill>
                <a:schemeClr val="bg2">
                  <a:lumMod val="75000"/>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8" name="Isosceles Triangle 7"/>
              <p:cNvSpPr/>
              <p:nvPr/>
            </p:nvSpPr>
            <p:spPr>
              <a:xfrm rot="16906056">
                <a:off x="-536710" y="1337248"/>
                <a:ext cx="3463458" cy="1298334"/>
              </a:xfrm>
              <a:prstGeom prst="triangle">
                <a:avLst/>
              </a:prstGeom>
              <a:solidFill>
                <a:schemeClr val="bg2">
                  <a:lumMod val="10000"/>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9" name="Isosceles Triangle 8"/>
              <p:cNvSpPr/>
              <p:nvPr/>
            </p:nvSpPr>
            <p:spPr>
              <a:xfrm rot="20539778">
                <a:off x="2748818" y="657907"/>
                <a:ext cx="1461684" cy="1310848"/>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10" name="Isosceles Triangle 9"/>
              <p:cNvSpPr/>
              <p:nvPr/>
            </p:nvSpPr>
            <p:spPr>
              <a:xfrm rot="20539778">
                <a:off x="5803274" y="764649"/>
                <a:ext cx="703576" cy="1663397"/>
              </a:xfrm>
              <a:prstGeom prst="triangle">
                <a:avLst/>
              </a:prstGeom>
              <a:solidFill>
                <a:schemeClr val="tx1">
                  <a:lumMod val="95000"/>
                  <a:lumOff val="5000"/>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11" name="Isosceles Triangle 10"/>
              <p:cNvSpPr/>
              <p:nvPr/>
            </p:nvSpPr>
            <p:spPr>
              <a:xfrm rot="5220116">
                <a:off x="5955674" y="917049"/>
                <a:ext cx="703576" cy="1663397"/>
              </a:xfrm>
              <a:prstGeom prst="triangle">
                <a:avLst/>
              </a:prstGeom>
              <a:solidFill>
                <a:schemeClr val="bg1">
                  <a:lumMod val="65000"/>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12" name="Isosceles Triangle 11"/>
              <p:cNvSpPr/>
              <p:nvPr/>
            </p:nvSpPr>
            <p:spPr>
              <a:xfrm rot="5220116">
                <a:off x="1667791" y="2115700"/>
                <a:ext cx="1648742" cy="1663397"/>
              </a:xfrm>
              <a:prstGeom prst="triangle">
                <a:avLst/>
              </a:prstGeom>
              <a:solidFill>
                <a:schemeClr val="bg2">
                  <a:lumMod val="90000"/>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13" name="Isosceles Triangle 12"/>
              <p:cNvSpPr/>
              <p:nvPr/>
            </p:nvSpPr>
            <p:spPr>
              <a:xfrm rot="16906056">
                <a:off x="4718338" y="2415990"/>
                <a:ext cx="1698157" cy="1000555"/>
              </a:xfrm>
              <a:prstGeom prst="triangle">
                <a:avLst/>
              </a:prstGeom>
              <a:solidFill>
                <a:schemeClr val="tx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14" name="Isosceles Triangle 13"/>
              <p:cNvSpPr/>
              <p:nvPr/>
            </p:nvSpPr>
            <p:spPr>
              <a:xfrm rot="20539778">
                <a:off x="3309800" y="435732"/>
                <a:ext cx="2291526" cy="2119648"/>
              </a:xfrm>
              <a:prstGeom prst="triangle">
                <a:avLst/>
              </a:prstGeom>
              <a:solidFill>
                <a:schemeClr val="tx1">
                  <a:lumMod val="65000"/>
                  <a:lumOff val="35000"/>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15" name="Isosceles Triangle 14"/>
              <p:cNvSpPr/>
              <p:nvPr/>
            </p:nvSpPr>
            <p:spPr>
              <a:xfrm rot="15673703">
                <a:off x="-355358" y="175189"/>
                <a:ext cx="2291526" cy="2119648"/>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16" name="Isosceles Triangle 15"/>
              <p:cNvSpPr/>
              <p:nvPr/>
            </p:nvSpPr>
            <p:spPr>
              <a:xfrm rot="3866294">
                <a:off x="-1031540" y="2506499"/>
                <a:ext cx="3463458" cy="1298334"/>
              </a:xfrm>
              <a:prstGeom prst="triangle">
                <a:avLst/>
              </a:prstGeom>
              <a:solidFill>
                <a:schemeClr val="tx1">
                  <a:lumMod val="65000"/>
                  <a:lumOff val="35000"/>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17" name="Isosceles Triangle 16"/>
              <p:cNvSpPr/>
              <p:nvPr/>
            </p:nvSpPr>
            <p:spPr>
              <a:xfrm rot="19109355">
                <a:off x="299753" y="-258334"/>
                <a:ext cx="677374" cy="1219733"/>
              </a:xfrm>
              <a:prstGeom prst="triangle">
                <a:avLst/>
              </a:prstGeom>
              <a:solidFill>
                <a:schemeClr val="tx1">
                  <a:lumMod val="85000"/>
                  <a:lumOff val="15000"/>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18" name="Isosceles Triangle 17"/>
              <p:cNvSpPr/>
              <p:nvPr/>
            </p:nvSpPr>
            <p:spPr>
              <a:xfrm rot="5220116">
                <a:off x="2999823" y="2413152"/>
                <a:ext cx="981971" cy="2637740"/>
              </a:xfrm>
              <a:prstGeom prst="triangle">
                <a:avLst/>
              </a:prstGeom>
              <a:solidFill>
                <a:schemeClr val="tx1">
                  <a:lumMod val="50000"/>
                  <a:lumOff val="50000"/>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19" name="Isosceles Triangle 18"/>
              <p:cNvSpPr/>
              <p:nvPr/>
            </p:nvSpPr>
            <p:spPr>
              <a:xfrm rot="20047500">
                <a:off x="2697645" y="1919129"/>
                <a:ext cx="677374" cy="1219733"/>
              </a:xfrm>
              <a:prstGeom prst="triangle">
                <a:avLst/>
              </a:prstGeom>
              <a:solidFill>
                <a:schemeClr val="tx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20" name="Isosceles Triangle 19"/>
              <p:cNvSpPr/>
              <p:nvPr/>
            </p:nvSpPr>
            <p:spPr>
              <a:xfrm rot="1728483">
                <a:off x="5890321" y="2332245"/>
                <a:ext cx="1931956" cy="2119648"/>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21" name="Isosceles Triangle 20"/>
              <p:cNvSpPr/>
              <p:nvPr/>
            </p:nvSpPr>
            <p:spPr>
              <a:xfrm rot="8987129">
                <a:off x="7117477" y="-154158"/>
                <a:ext cx="1576933" cy="1840036"/>
              </a:xfrm>
              <a:prstGeom prst="triangle">
                <a:avLst/>
              </a:prstGeom>
              <a:solidFill>
                <a:schemeClr val="bg1">
                  <a:lumMod val="75000"/>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22" name="Isosceles Triangle 21"/>
              <p:cNvSpPr/>
              <p:nvPr/>
            </p:nvSpPr>
            <p:spPr>
              <a:xfrm rot="4121054">
                <a:off x="6939912" y="2022400"/>
                <a:ext cx="1280637" cy="2119648"/>
              </a:xfrm>
              <a:prstGeom prst="triangle">
                <a:avLst/>
              </a:prstGeom>
              <a:solidFill>
                <a:schemeClr val="bg2">
                  <a:lumMod val="50000"/>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23" name="Isosceles Triangle 22"/>
              <p:cNvSpPr/>
              <p:nvPr/>
            </p:nvSpPr>
            <p:spPr>
              <a:xfrm rot="7556706">
                <a:off x="5459866" y="208277"/>
                <a:ext cx="1330271" cy="587613"/>
              </a:xfrm>
              <a:prstGeom prst="triangle">
                <a:avLst/>
              </a:prstGeom>
              <a:solidFill>
                <a:schemeClr val="tx1">
                  <a:lumMod val="85000"/>
                  <a:lumOff val="15000"/>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24" name="Isosceles Triangle 23"/>
              <p:cNvSpPr/>
              <p:nvPr/>
            </p:nvSpPr>
            <p:spPr>
              <a:xfrm rot="8494851">
                <a:off x="6600494" y="1406552"/>
                <a:ext cx="677374" cy="1219733"/>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25" name="Isosceles Triangle 24"/>
              <p:cNvSpPr/>
              <p:nvPr/>
            </p:nvSpPr>
            <p:spPr>
              <a:xfrm rot="7556706">
                <a:off x="3883790" y="-18937"/>
                <a:ext cx="1330271" cy="1184577"/>
              </a:xfrm>
              <a:prstGeom prst="triangle">
                <a:avLst/>
              </a:prstGeom>
              <a:solidFill>
                <a:schemeClr val="bg2">
                  <a:lumMod val="10000"/>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26" name="Isosceles Triangle 25"/>
              <p:cNvSpPr/>
              <p:nvPr/>
            </p:nvSpPr>
            <p:spPr>
              <a:xfrm rot="8142578">
                <a:off x="5009985" y="-177133"/>
                <a:ext cx="703576" cy="1663397"/>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27" name="Isosceles Triangle 26"/>
              <p:cNvSpPr/>
              <p:nvPr/>
            </p:nvSpPr>
            <p:spPr>
              <a:xfrm rot="20047500">
                <a:off x="7366970" y="905893"/>
                <a:ext cx="1188150" cy="2139477"/>
              </a:xfrm>
              <a:prstGeom prst="triangle">
                <a:avLst/>
              </a:prstGeom>
              <a:solidFill>
                <a:schemeClr val="tx1">
                  <a:lumMod val="75000"/>
                  <a:lumOff val="25000"/>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28" name="Isosceles Triangle 27"/>
              <p:cNvSpPr/>
              <p:nvPr/>
            </p:nvSpPr>
            <p:spPr>
              <a:xfrm rot="5593072">
                <a:off x="7380553" y="3292224"/>
                <a:ext cx="677374" cy="1219733"/>
              </a:xfrm>
              <a:prstGeom prst="triangle">
                <a:avLst/>
              </a:prstGeom>
              <a:solidFill>
                <a:schemeClr val="tx1">
                  <a:lumMod val="95000"/>
                  <a:lumOff val="5000"/>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29" name="Isosceles Triangle 28"/>
              <p:cNvSpPr/>
              <p:nvPr/>
            </p:nvSpPr>
            <p:spPr>
              <a:xfrm rot="20047500">
                <a:off x="2022102" y="881808"/>
                <a:ext cx="1371441" cy="1031613"/>
              </a:xfrm>
              <a:prstGeom prst="triangle">
                <a:avLst/>
              </a:prstGeom>
              <a:solidFill>
                <a:schemeClr val="tx1">
                  <a:lumMod val="85000"/>
                  <a:lumOff val="15000"/>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grpSp>
        <p:sp>
          <p:nvSpPr>
            <p:cNvPr id="6" name="Isosceles Triangle 5"/>
            <p:cNvSpPr/>
            <p:nvPr/>
          </p:nvSpPr>
          <p:spPr>
            <a:xfrm rot="8750866">
              <a:off x="2553459" y="-285522"/>
              <a:ext cx="703576" cy="1663397"/>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grpSp>
      <p:sp>
        <p:nvSpPr>
          <p:cNvPr id="30" name="Title 3"/>
          <p:cNvSpPr>
            <a:spLocks noGrp="1"/>
          </p:cNvSpPr>
          <p:nvPr>
            <p:ph type="title"/>
          </p:nvPr>
        </p:nvSpPr>
        <p:spPr>
          <a:xfrm>
            <a:off x="0" y="2365507"/>
            <a:ext cx="8343900" cy="1499616"/>
          </a:xfrm>
          <a:solidFill>
            <a:schemeClr val="tx1">
              <a:alpha val="58000"/>
            </a:schemeClr>
          </a:solidFill>
        </p:spPr>
        <p:txBody>
          <a:bodyPr rtlCol="0">
            <a:normAutofit/>
          </a:bodyPr>
          <a:lstStyle/>
          <a:p>
            <a:pPr algn="ctr" rtl="0"/>
            <a:r>
              <a:rPr lang="de-de" sz="44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Geben Sie hier einen Titel ein</a:t>
            </a:r>
            <a:endParaRPr lang="en-US"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pic>
        <p:nvPicPr>
          <p:cNvPr id="31" name="Picture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74030" y="429722"/>
            <a:ext cx="2395840" cy="159722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p:spPr>
      </p:pic>
    </p:spTree>
    <p:extLst>
      <p:ext uri="{BB962C8B-B14F-4D97-AF65-F5344CB8AC3E}">
        <p14:creationId xmlns:p14="http://schemas.microsoft.com/office/powerpoint/2010/main" val="1487124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496" y="-12369"/>
            <a:ext cx="8406582" cy="4184320"/>
          </a:xfrm>
          <a:prstGeom prst="rect">
            <a:avLst/>
          </a:prstGeom>
        </p:spPr>
      </p:pic>
      <p:sp>
        <p:nvSpPr>
          <p:cNvPr id="4" name="Isosceles Triangle 3"/>
          <p:cNvSpPr/>
          <p:nvPr/>
        </p:nvSpPr>
        <p:spPr>
          <a:xfrm rot="10800000">
            <a:off x="9503" y="-7951"/>
            <a:ext cx="8343900" cy="3127848"/>
          </a:xfrm>
          <a:prstGeom prst="triangle">
            <a:avLst>
              <a:gd name="adj" fmla="val 1"/>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5" name="Title 3"/>
          <p:cNvSpPr>
            <a:spLocks noGrp="1"/>
          </p:cNvSpPr>
          <p:nvPr>
            <p:ph type="title"/>
          </p:nvPr>
        </p:nvSpPr>
        <p:spPr>
          <a:xfrm>
            <a:off x="0" y="3130228"/>
            <a:ext cx="8343900" cy="1039343"/>
          </a:xfrm>
          <a:solidFill>
            <a:schemeClr val="tx1">
              <a:lumMod val="95000"/>
              <a:lumOff val="5000"/>
              <a:alpha val="23000"/>
            </a:schemeClr>
          </a:solidFill>
        </p:spPr>
        <p:txBody>
          <a:bodyPr rtlCol="0">
            <a:normAutofit/>
          </a:bodyPr>
          <a:lstStyle/>
          <a:p>
            <a:pPr algn="ctr" rtl="0"/>
            <a:r>
              <a:rPr lang="de-de" sz="4400" dirty="0">
                <a:solidFill>
                  <a:schemeClr val="bg1"/>
                </a:solidFill>
                <a:latin typeface="Arial" panose="020B0604020202020204" pitchFamily="34" charset="0"/>
                <a:cs typeface="Arial" panose="020B0604020202020204" pitchFamily="34" charset="0"/>
              </a:rPr>
              <a:t>Sagen Sie hier etwas.</a:t>
            </a:r>
            <a:endParaRPr lang="en-US" dirty="0">
              <a:solidFill>
                <a:schemeClr val="bg1"/>
              </a:solidFill>
              <a:latin typeface="Arial" panose="020B0604020202020204" pitchFamily="34" charset="0"/>
              <a:cs typeface="Arial" panose="020B0604020202020204" pitchFamily="34" charset="0"/>
            </a:endParaRPr>
          </a:p>
        </p:txBody>
      </p:sp>
      <p:sp>
        <p:nvSpPr>
          <p:cNvPr id="6" name="Rectangle 5"/>
          <p:cNvSpPr/>
          <p:nvPr/>
        </p:nvSpPr>
        <p:spPr>
          <a:xfrm>
            <a:off x="518809" y="438841"/>
            <a:ext cx="7302229" cy="2211421"/>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de-de" sz="2800" dirty="0">
                <a:solidFill>
                  <a:schemeClr val="bg1">
                    <a:lumMod val="65000"/>
                  </a:schemeClr>
                </a:solidFill>
                <a:latin typeface="Arial" panose="020B0604020202020204" pitchFamily="34" charset="0"/>
                <a:cs typeface="Arial" panose="020B0604020202020204" pitchFamily="34" charset="0"/>
              </a:rPr>
              <a:t>Platzieren Sie hier ein Bild </a:t>
            </a:r>
            <a:br>
              <a:rPr lang="de-de" sz="2800" dirty="0">
                <a:solidFill>
                  <a:schemeClr val="bg1">
                    <a:lumMod val="65000"/>
                  </a:schemeClr>
                </a:solidFill>
                <a:latin typeface="Arial" panose="020B0604020202020204" pitchFamily="34" charset="0"/>
                <a:cs typeface="Arial" panose="020B0604020202020204" pitchFamily="34" charset="0"/>
              </a:rPr>
            </a:br>
            <a:r>
              <a:rPr lang="de-de" sz="2800" dirty="0">
                <a:solidFill>
                  <a:schemeClr val="bg1">
                    <a:lumMod val="65000"/>
                  </a:schemeClr>
                </a:solidFill>
                <a:latin typeface="Arial" panose="020B0604020202020204" pitchFamily="34" charset="0"/>
                <a:cs typeface="Arial" panose="020B0604020202020204" pitchFamily="34" charset="0"/>
              </a:rPr>
              <a:t>oder mehrere Symbole.</a:t>
            </a:r>
            <a:endParaRPr lang="en-US" sz="2800" dirty="0">
              <a:solidFill>
                <a:schemeClr val="bg1">
                  <a:lumMod val="6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484453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rtlCol="0"/>
          <a:lstStyle/>
          <a:p>
            <a:pPr rtl="0"/>
            <a:r>
              <a:rPr lang="de-de">
                <a:latin typeface="Arial" panose="020B0604020202020204" pitchFamily="34" charset="0"/>
                <a:cs typeface="Arial" panose="020B0604020202020204" pitchFamily="34" charset="0"/>
              </a:rPr>
              <a:t>Über diese Vorlagen (Fortsetzung)</a:t>
            </a:r>
            <a:endParaRPr lang="en-US" dirty="0">
              <a:latin typeface="Arial" panose="020B0604020202020204" pitchFamily="34" charset="0"/>
              <a:cs typeface="Arial" panose="020B0604020202020204" pitchFamily="34" charset="0"/>
            </a:endParaRPr>
          </a:p>
        </p:txBody>
      </p:sp>
      <p:sp>
        <p:nvSpPr>
          <p:cNvPr id="5" name="Content Placeholder 4"/>
          <p:cNvSpPr>
            <a:spLocks noGrp="1"/>
          </p:cNvSpPr>
          <p:nvPr>
            <p:ph idx="1"/>
          </p:nvPr>
        </p:nvSpPr>
        <p:spPr/>
        <p:txBody>
          <a:bodyPr rtlCol="0">
            <a:normAutofit/>
          </a:bodyPr>
          <a:lstStyle/>
          <a:p>
            <a:pPr marL="0" indent="0" rtl="0">
              <a:buNone/>
            </a:pPr>
            <a:r>
              <a:rPr lang="de-de" sz="1100" dirty="0">
                <a:latin typeface="Arial" panose="020B0604020202020204" pitchFamily="34" charset="0"/>
                <a:cs typeface="Arial" panose="020B0604020202020204" pitchFamily="34" charset="0"/>
              </a:rPr>
              <a:t>Wenn Ihnen das Layout oder Design einer bestimmten Folie gefällt, Sie aber die Hintergrundfarbe ändern möchten, können Sie das tun. Kopieren Sie das gewünschte Hintergrundbild und fügen Sie es auf der Folie </a:t>
            </a:r>
            <a:br>
              <a:rPr lang="de-de" sz="1100" dirty="0">
                <a:latin typeface="Arial" panose="020B0604020202020204" pitchFamily="34" charset="0"/>
                <a:cs typeface="Arial" panose="020B0604020202020204" pitchFamily="34" charset="0"/>
              </a:rPr>
            </a:br>
            <a:r>
              <a:rPr lang="de-de" sz="1100" dirty="0">
                <a:latin typeface="Arial" panose="020B0604020202020204" pitchFamily="34" charset="0"/>
                <a:cs typeface="Arial" panose="020B0604020202020204" pitchFamily="34" charset="0"/>
              </a:rPr>
              <a:t>ein, die die gewünschten Designelemente enthält. Klicken Sie dann einfach mit der rechten Maustaste auf das Hintergrundbild und wählen Sie „In den Hintergrund“. Die Möglichkeiten sind endlos: Sie können jedes Element der Vorlage verändern und das Design so in jeder Hinsicht anpassen.</a:t>
            </a:r>
          </a:p>
          <a:p>
            <a:pPr rtl="0"/>
            <a:endParaRPr lang="en-US" sz="1100" dirty="0">
              <a:latin typeface="Arial" panose="020B0604020202020204" pitchFamily="34" charset="0"/>
              <a:cs typeface="Arial" panose="020B0604020202020204" pitchFamily="34" charset="0"/>
            </a:endParaRPr>
          </a:p>
          <a:p>
            <a:pPr marL="0" indent="0" rtl="0">
              <a:buNone/>
            </a:pPr>
            <a:r>
              <a:rPr lang="de-de" sz="1100" dirty="0">
                <a:latin typeface="Arial" panose="020B0604020202020204" pitchFamily="34" charset="0"/>
                <a:cs typeface="Arial" panose="020B0604020202020204" pitchFamily="34" charset="0"/>
              </a:rPr>
              <a:t>Und wenn Sie wirklich etwas Besonderes machen möchten, können Sie die folgenden Quellen für Schriften und Bilder verwenden (Rechtsklick &gt; Hyperlink öffnen):</a:t>
            </a:r>
            <a:endParaRPr lang="en-US" sz="1100" dirty="0">
              <a:latin typeface="Arial" panose="020B0604020202020204" pitchFamily="34" charset="0"/>
              <a:cs typeface="Arial" panose="020B0604020202020204" pitchFamily="34" charset="0"/>
            </a:endParaRPr>
          </a:p>
          <a:p>
            <a:pPr lvl="1" rtl="0"/>
            <a:r>
              <a:rPr lang="de-de" sz="1100" dirty="0">
                <a:latin typeface="Arial" panose="020B0604020202020204" pitchFamily="34" charset="0"/>
                <a:cs typeface="Arial" panose="020B0604020202020204" pitchFamily="34" charset="0"/>
                <a:hlinkClick r:id="rId2"/>
              </a:rPr>
              <a:t>Font Squirrel</a:t>
            </a:r>
            <a:endParaRPr lang="en-US" sz="1100" dirty="0">
              <a:latin typeface="Arial" panose="020B0604020202020204" pitchFamily="34" charset="0"/>
              <a:cs typeface="Arial" panose="020B0604020202020204" pitchFamily="34" charset="0"/>
            </a:endParaRPr>
          </a:p>
          <a:p>
            <a:pPr lvl="1" rtl="0"/>
            <a:r>
              <a:rPr lang="de-de" sz="1100" dirty="0">
                <a:latin typeface="Arial" panose="020B0604020202020204" pitchFamily="34" charset="0"/>
                <a:cs typeface="Arial" panose="020B0604020202020204" pitchFamily="34" charset="0"/>
                <a:hlinkClick r:id="rId3"/>
              </a:rPr>
              <a:t>Google Fonts</a:t>
            </a:r>
            <a:endParaRPr lang="en-US" sz="1100" dirty="0">
              <a:latin typeface="Arial" panose="020B0604020202020204" pitchFamily="34" charset="0"/>
              <a:cs typeface="Arial" panose="020B0604020202020204" pitchFamily="34" charset="0"/>
            </a:endParaRPr>
          </a:p>
          <a:p>
            <a:pPr lvl="1" rtl="0"/>
            <a:r>
              <a:rPr lang="de-de" sz="1100" dirty="0">
                <a:latin typeface="Arial" panose="020B0604020202020204" pitchFamily="34" charset="0"/>
                <a:cs typeface="Arial" panose="020B0604020202020204" pitchFamily="34" charset="0"/>
                <a:hlinkClick r:id="rId4"/>
              </a:rPr>
              <a:t>HubSpot Stock Photos</a:t>
            </a:r>
            <a:r>
              <a:rPr lang="de-de" sz="1100" dirty="0">
                <a:latin typeface="Arial" panose="020B0604020202020204" pitchFamily="34" charset="0"/>
                <a:cs typeface="Arial" panose="020B0604020202020204" pitchFamily="34" charset="0"/>
              </a:rPr>
              <a:t> | </a:t>
            </a:r>
            <a:r>
              <a:rPr lang="de-de" sz="1100" dirty="0">
                <a:latin typeface="Arial" panose="020B0604020202020204" pitchFamily="34" charset="0"/>
                <a:cs typeface="Arial" panose="020B0604020202020204" pitchFamily="34" charset="0"/>
                <a:hlinkClick r:id="rId5"/>
              </a:rPr>
              <a:t>HubSpot Business Stock Photos</a:t>
            </a:r>
            <a:r>
              <a:rPr lang="de-de" sz="1100" dirty="0">
                <a:latin typeface="Arial" panose="020B0604020202020204" pitchFamily="34" charset="0"/>
                <a:cs typeface="Arial" panose="020B0604020202020204" pitchFamily="34" charset="0"/>
              </a:rPr>
              <a:t> | </a:t>
            </a:r>
            <a:r>
              <a:rPr lang="de-de" sz="1100" dirty="0">
                <a:latin typeface="Arial" panose="020B0604020202020204" pitchFamily="34" charset="0"/>
                <a:cs typeface="Arial" panose="020B0604020202020204" pitchFamily="34" charset="0"/>
                <a:hlinkClick r:id="rId6"/>
              </a:rPr>
              <a:t>HubSpot Holiday Stock Photos</a:t>
            </a:r>
            <a:endParaRPr lang="en-US" sz="1100" dirty="0">
              <a:latin typeface="Arial" panose="020B0604020202020204" pitchFamily="34" charset="0"/>
              <a:cs typeface="Arial" panose="020B0604020202020204" pitchFamily="34" charset="0"/>
            </a:endParaRPr>
          </a:p>
          <a:p>
            <a:pPr marL="0" indent="0" rtl="0">
              <a:buNone/>
            </a:pPr>
            <a:endParaRPr lang="en-US" sz="1100" dirty="0">
              <a:latin typeface="Arial" panose="020B0604020202020204" pitchFamily="34" charset="0"/>
              <a:cs typeface="Arial" panose="020B0604020202020204" pitchFamily="34" charset="0"/>
            </a:endParaRPr>
          </a:p>
          <a:p>
            <a:pPr marL="0" indent="0" rtl="0">
              <a:buNone/>
            </a:pPr>
            <a:r>
              <a:rPr lang="de-de" sz="1100" dirty="0">
                <a:latin typeface="Arial" panose="020B0604020202020204" pitchFamily="34" charset="0"/>
                <a:cs typeface="Arial" panose="020B0604020202020204" pitchFamily="34" charset="0"/>
              </a:rPr>
              <a:t>Wenn Sie die Vorlage verwendet haben, vergessen Sie nicht, zur letzten Folie zu gehen und sie zu bewerten. Das gibt uns eine Vorstellung davon, ob sie Ihnen gefallen hat oder nicht!</a:t>
            </a:r>
            <a:endParaRPr lang="en-US"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554401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371" y="0"/>
            <a:ext cx="8394455" cy="4171950"/>
          </a:xfrm>
          <a:prstGeom prst="rect">
            <a:avLst/>
          </a:prstGeom>
        </p:spPr>
      </p:pic>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24343" r="9322"/>
          <a:stretch/>
        </p:blipFill>
        <p:spPr>
          <a:xfrm>
            <a:off x="4190337" y="0"/>
            <a:ext cx="4152010" cy="4171950"/>
          </a:xfrm>
          <a:prstGeom prst="rect">
            <a:avLst/>
          </a:prstGeom>
        </p:spPr>
      </p:pic>
      <p:sp>
        <p:nvSpPr>
          <p:cNvPr id="5" name="Title 3"/>
          <p:cNvSpPr txBox="1">
            <a:spLocks/>
          </p:cNvSpPr>
          <p:nvPr/>
        </p:nvSpPr>
        <p:spPr>
          <a:xfrm>
            <a:off x="527634" y="503913"/>
            <a:ext cx="3175973" cy="3078923"/>
          </a:xfrm>
          <a:prstGeom prst="rect">
            <a:avLst/>
          </a:prstGeom>
        </p:spPr>
        <p:txBody>
          <a:bodyPr vert="horz" lIns="91440" tIns="45720" rIns="91440" bIns="45720" rtlCol="0" anchor="ctr">
            <a:normAutofit/>
          </a:bodyPr>
          <a:lstStyle>
            <a:lvl1pPr algn="l" defTabSz="556230" rtl="0" eaLnBrk="1" latinLnBrk="0" hangingPunct="1">
              <a:lnSpc>
                <a:spcPct val="90000"/>
              </a:lnSpc>
              <a:spcBef>
                <a:spcPct val="0"/>
              </a:spcBef>
              <a:buNone/>
              <a:defRPr sz="2677" kern="1200">
                <a:solidFill>
                  <a:schemeClr val="tx1"/>
                </a:solidFill>
                <a:latin typeface="+mj-lt"/>
                <a:ea typeface="+mj-ea"/>
                <a:cs typeface="+mj-cs"/>
              </a:defRPr>
            </a:lvl1pPr>
          </a:lstStyle>
          <a:p>
            <a:pPr algn="ctr" rtl="0"/>
            <a:r>
              <a:rPr lang="de-de" sz="4000" dirty="0">
                <a:solidFill>
                  <a:schemeClr val="bg1"/>
                </a:solidFill>
                <a:latin typeface="Arial" panose="020B0604020202020204" pitchFamily="34" charset="0"/>
                <a:cs typeface="Arial" panose="020B0604020202020204" pitchFamily="34" charset="0"/>
              </a:rPr>
              <a:t>„Geben </a:t>
            </a:r>
            <a:br>
              <a:rPr lang="de-de" sz="4000" dirty="0">
                <a:solidFill>
                  <a:schemeClr val="bg1"/>
                </a:solidFill>
                <a:latin typeface="Arial" panose="020B0604020202020204" pitchFamily="34" charset="0"/>
                <a:cs typeface="Arial" panose="020B0604020202020204" pitchFamily="34" charset="0"/>
              </a:rPr>
            </a:br>
            <a:r>
              <a:rPr lang="de-de" sz="4000" dirty="0">
                <a:solidFill>
                  <a:schemeClr val="bg1"/>
                </a:solidFill>
                <a:latin typeface="Arial" panose="020B0604020202020204" pitchFamily="34" charset="0"/>
                <a:cs typeface="Arial" panose="020B0604020202020204" pitchFamily="34" charset="0"/>
              </a:rPr>
              <a:t>Sie hier Ihr Zitat ein.“</a:t>
            </a:r>
            <a:br>
              <a:rPr lang="en-US" sz="2400" dirty="0">
                <a:solidFill>
                  <a:schemeClr val="bg1"/>
                </a:solidFill>
                <a:latin typeface="Arial" panose="020B0604020202020204" pitchFamily="34" charset="0"/>
                <a:cs typeface="Arial" panose="020B0604020202020204" pitchFamily="34" charset="0"/>
              </a:rPr>
            </a:br>
            <a:br>
              <a:rPr lang="en-US" sz="2400" dirty="0">
                <a:solidFill>
                  <a:schemeClr val="bg1"/>
                </a:solidFill>
                <a:latin typeface="Arial" panose="020B0604020202020204" pitchFamily="34" charset="0"/>
                <a:cs typeface="Arial" panose="020B0604020202020204" pitchFamily="34" charset="0"/>
              </a:rPr>
            </a:br>
            <a:r>
              <a:rPr lang="de-de" sz="2400" dirty="0">
                <a:solidFill>
                  <a:schemeClr val="bg1"/>
                </a:solidFill>
                <a:latin typeface="Arial" panose="020B0604020202020204" pitchFamily="34" charset="0"/>
                <a:cs typeface="Arial" panose="020B0604020202020204" pitchFamily="34" charset="0"/>
              </a:rPr>
              <a:t>- Vorname Nachname, Titel</a:t>
            </a:r>
            <a:endParaRPr lang="en-US" sz="24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088814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97" y="0"/>
            <a:ext cx="8401830" cy="4171950"/>
          </a:xfrm>
          <a:prstGeom prst="rect">
            <a:avLst/>
          </a:prstGeom>
        </p:spPr>
      </p:pic>
      <p:sp>
        <p:nvSpPr>
          <p:cNvPr id="4" name="Title 3"/>
          <p:cNvSpPr>
            <a:spLocks noGrp="1"/>
          </p:cNvSpPr>
          <p:nvPr>
            <p:ph type="title"/>
          </p:nvPr>
        </p:nvSpPr>
        <p:spPr>
          <a:xfrm>
            <a:off x="516834" y="546513"/>
            <a:ext cx="7307249" cy="3078923"/>
          </a:xfrm>
          <a:noFill/>
          <a:ln w="60325">
            <a:solidFill>
              <a:schemeClr val="bg1"/>
            </a:solidFill>
          </a:ln>
        </p:spPr>
        <p:txBody>
          <a:bodyPr rtlCol="0">
            <a:normAutofit/>
          </a:bodyPr>
          <a:lstStyle/>
          <a:p>
            <a:pPr algn="ctr" rtl="0"/>
            <a:r>
              <a:rPr lang="de-de" sz="4000" dirty="0">
                <a:solidFill>
                  <a:schemeClr val="bg1"/>
                </a:solidFill>
                <a:latin typeface="Arial" panose="020B0604020202020204" pitchFamily="34" charset="0"/>
                <a:cs typeface="Arial" panose="020B0604020202020204" pitchFamily="34" charset="0"/>
              </a:rPr>
              <a:t>„Geben Sie hier Ihr Zitat ein.“</a:t>
            </a:r>
            <a:br>
              <a:rPr lang="en-US" sz="2400" dirty="0">
                <a:solidFill>
                  <a:schemeClr val="bg1"/>
                </a:solidFill>
                <a:latin typeface="Arial" panose="020B0604020202020204" pitchFamily="34" charset="0"/>
                <a:cs typeface="Arial" panose="020B0604020202020204" pitchFamily="34" charset="0"/>
              </a:rPr>
            </a:br>
            <a:br>
              <a:rPr lang="en-US" sz="2400" dirty="0">
                <a:solidFill>
                  <a:schemeClr val="bg1"/>
                </a:solidFill>
                <a:latin typeface="Arial" panose="020B0604020202020204" pitchFamily="34" charset="0"/>
                <a:cs typeface="Arial" panose="020B0604020202020204" pitchFamily="34" charset="0"/>
              </a:rPr>
            </a:br>
            <a:r>
              <a:rPr lang="de-de" sz="2400" dirty="0">
                <a:solidFill>
                  <a:schemeClr val="bg1"/>
                </a:solidFill>
                <a:latin typeface="Arial" panose="020B0604020202020204" pitchFamily="34" charset="0"/>
                <a:cs typeface="Arial" panose="020B0604020202020204" pitchFamily="34" charset="0"/>
              </a:rPr>
              <a:t>- Vorname Nachname, Titel</a:t>
            </a:r>
            <a:endParaRPr lang="en-US" sz="24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508792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122" y="0"/>
            <a:ext cx="8399205" cy="4171950"/>
          </a:xfrm>
          <a:prstGeom prst="rect">
            <a:avLst/>
          </a:prstGeom>
        </p:spPr>
      </p:pic>
      <p:grpSp>
        <p:nvGrpSpPr>
          <p:cNvPr id="4" name="Group 3"/>
          <p:cNvGrpSpPr/>
          <p:nvPr/>
        </p:nvGrpSpPr>
        <p:grpSpPr>
          <a:xfrm>
            <a:off x="-269419" y="-285522"/>
            <a:ext cx="8963829" cy="5172917"/>
            <a:chOff x="-269419" y="-285522"/>
            <a:chExt cx="8963829" cy="5172917"/>
          </a:xfrm>
        </p:grpSpPr>
        <p:grpSp>
          <p:nvGrpSpPr>
            <p:cNvPr id="5" name="Group 4"/>
            <p:cNvGrpSpPr/>
            <p:nvPr/>
          </p:nvGrpSpPr>
          <p:grpSpPr>
            <a:xfrm>
              <a:off x="-269419" y="-258334"/>
              <a:ext cx="8963829" cy="5145729"/>
              <a:chOff x="-269419" y="-258334"/>
              <a:chExt cx="8963829" cy="5145729"/>
            </a:xfrm>
          </p:grpSpPr>
          <p:sp>
            <p:nvSpPr>
              <p:cNvPr id="7" name="Oval 6"/>
              <p:cNvSpPr/>
              <p:nvPr/>
            </p:nvSpPr>
            <p:spPr>
              <a:xfrm rot="16906056">
                <a:off x="3361865" y="2022971"/>
                <a:ext cx="1816989" cy="1894611"/>
              </a:xfrm>
              <a:prstGeom prst="ellipse">
                <a:avLst/>
              </a:prstGeom>
              <a:solidFill>
                <a:schemeClr val="bg2">
                  <a:lumMod val="75000"/>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8" name="Oval 7"/>
              <p:cNvSpPr/>
              <p:nvPr/>
            </p:nvSpPr>
            <p:spPr>
              <a:xfrm rot="16906056">
                <a:off x="-536710" y="1337248"/>
                <a:ext cx="3463458" cy="1298334"/>
              </a:xfrm>
              <a:prstGeom prst="ellipse">
                <a:avLst/>
              </a:prstGeom>
              <a:solidFill>
                <a:schemeClr val="bg2">
                  <a:lumMod val="10000"/>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9" name="Oval 8"/>
              <p:cNvSpPr/>
              <p:nvPr/>
            </p:nvSpPr>
            <p:spPr>
              <a:xfrm rot="20539778">
                <a:off x="2748818" y="657907"/>
                <a:ext cx="1461684" cy="1310848"/>
              </a:xfrm>
              <a:prstGeom prst="ellips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10" name="Oval 9"/>
              <p:cNvSpPr/>
              <p:nvPr/>
            </p:nvSpPr>
            <p:spPr>
              <a:xfrm rot="20539778">
                <a:off x="5803274" y="764649"/>
                <a:ext cx="703576" cy="1663397"/>
              </a:xfrm>
              <a:prstGeom prst="ellipse">
                <a:avLst/>
              </a:prstGeom>
              <a:solidFill>
                <a:schemeClr val="tx1">
                  <a:lumMod val="95000"/>
                  <a:lumOff val="5000"/>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11" name="Oval 10"/>
              <p:cNvSpPr/>
              <p:nvPr/>
            </p:nvSpPr>
            <p:spPr>
              <a:xfrm rot="5220116">
                <a:off x="5955674" y="917049"/>
                <a:ext cx="703576" cy="1663397"/>
              </a:xfrm>
              <a:prstGeom prst="ellipse">
                <a:avLst/>
              </a:prstGeom>
              <a:solidFill>
                <a:schemeClr val="bg1">
                  <a:lumMod val="65000"/>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12" name="Oval 11"/>
              <p:cNvSpPr/>
              <p:nvPr/>
            </p:nvSpPr>
            <p:spPr>
              <a:xfrm rot="5220116">
                <a:off x="1667791" y="2115700"/>
                <a:ext cx="1648742" cy="1663397"/>
              </a:xfrm>
              <a:prstGeom prst="ellipse">
                <a:avLst/>
              </a:prstGeom>
              <a:solidFill>
                <a:schemeClr val="bg2">
                  <a:lumMod val="90000"/>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13" name="Oval 12"/>
              <p:cNvSpPr/>
              <p:nvPr/>
            </p:nvSpPr>
            <p:spPr>
              <a:xfrm rot="16906056">
                <a:off x="4718338" y="2415990"/>
                <a:ext cx="1698157" cy="1000555"/>
              </a:xfrm>
              <a:prstGeom prst="ellipse">
                <a:avLst/>
              </a:prstGeom>
              <a:solidFill>
                <a:schemeClr val="tx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14" name="Oval 13"/>
              <p:cNvSpPr/>
              <p:nvPr/>
            </p:nvSpPr>
            <p:spPr>
              <a:xfrm rot="20539778">
                <a:off x="3309800" y="435732"/>
                <a:ext cx="2291526" cy="2119648"/>
              </a:xfrm>
              <a:prstGeom prst="ellipse">
                <a:avLst/>
              </a:prstGeom>
              <a:solidFill>
                <a:schemeClr val="tx1">
                  <a:lumMod val="65000"/>
                  <a:lumOff val="35000"/>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15" name="Oval 14"/>
              <p:cNvSpPr/>
              <p:nvPr/>
            </p:nvSpPr>
            <p:spPr>
              <a:xfrm rot="15673703">
                <a:off x="-355358" y="175189"/>
                <a:ext cx="2291526" cy="2119648"/>
              </a:xfrm>
              <a:prstGeom prst="ellips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16" name="Oval 15"/>
              <p:cNvSpPr/>
              <p:nvPr/>
            </p:nvSpPr>
            <p:spPr>
              <a:xfrm rot="3866294">
                <a:off x="-1031540" y="2506499"/>
                <a:ext cx="3463458" cy="1298334"/>
              </a:xfrm>
              <a:prstGeom prst="ellipse">
                <a:avLst/>
              </a:prstGeom>
              <a:solidFill>
                <a:schemeClr val="tx1">
                  <a:lumMod val="65000"/>
                  <a:lumOff val="35000"/>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17" name="Oval 16"/>
              <p:cNvSpPr/>
              <p:nvPr/>
            </p:nvSpPr>
            <p:spPr>
              <a:xfrm rot="19109355">
                <a:off x="299753" y="-258334"/>
                <a:ext cx="677374" cy="1219733"/>
              </a:xfrm>
              <a:prstGeom prst="ellipse">
                <a:avLst/>
              </a:prstGeom>
              <a:solidFill>
                <a:schemeClr val="tx1">
                  <a:lumMod val="85000"/>
                  <a:lumOff val="15000"/>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18" name="Oval 17"/>
              <p:cNvSpPr/>
              <p:nvPr/>
            </p:nvSpPr>
            <p:spPr>
              <a:xfrm rot="5220116">
                <a:off x="2999823" y="2413152"/>
                <a:ext cx="981971" cy="2637740"/>
              </a:xfrm>
              <a:prstGeom prst="ellipse">
                <a:avLst/>
              </a:prstGeom>
              <a:solidFill>
                <a:schemeClr val="tx1">
                  <a:lumMod val="95000"/>
                  <a:lumOff val="5000"/>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19" name="Oval 18"/>
              <p:cNvSpPr/>
              <p:nvPr/>
            </p:nvSpPr>
            <p:spPr>
              <a:xfrm rot="20047500">
                <a:off x="2697645" y="1919129"/>
                <a:ext cx="677374" cy="1219733"/>
              </a:xfrm>
              <a:prstGeom prst="ellipse">
                <a:avLst/>
              </a:prstGeom>
              <a:solidFill>
                <a:schemeClr val="tx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20" name="Oval 19"/>
              <p:cNvSpPr/>
              <p:nvPr/>
            </p:nvSpPr>
            <p:spPr>
              <a:xfrm rot="1728483">
                <a:off x="5890321" y="2332245"/>
                <a:ext cx="1931956" cy="2119648"/>
              </a:xfrm>
              <a:prstGeom prst="ellips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21" name="Oval 20"/>
              <p:cNvSpPr/>
              <p:nvPr/>
            </p:nvSpPr>
            <p:spPr>
              <a:xfrm rot="8987129">
                <a:off x="7117477" y="-154158"/>
                <a:ext cx="1576933" cy="1840036"/>
              </a:xfrm>
              <a:prstGeom prst="ellipse">
                <a:avLst/>
              </a:prstGeom>
              <a:solidFill>
                <a:schemeClr val="bg1">
                  <a:lumMod val="75000"/>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22" name="Oval 21"/>
              <p:cNvSpPr/>
              <p:nvPr/>
            </p:nvSpPr>
            <p:spPr>
              <a:xfrm rot="4121054">
                <a:off x="6939912" y="2022400"/>
                <a:ext cx="1280637" cy="2119648"/>
              </a:xfrm>
              <a:prstGeom prst="ellipse">
                <a:avLst/>
              </a:prstGeom>
              <a:solidFill>
                <a:schemeClr val="bg2">
                  <a:lumMod val="50000"/>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23" name="Oval 22"/>
              <p:cNvSpPr/>
              <p:nvPr/>
            </p:nvSpPr>
            <p:spPr>
              <a:xfrm rot="7556706">
                <a:off x="5459866" y="208277"/>
                <a:ext cx="1330271" cy="587613"/>
              </a:xfrm>
              <a:prstGeom prst="ellipse">
                <a:avLst/>
              </a:prstGeom>
              <a:solidFill>
                <a:schemeClr val="tx1">
                  <a:lumMod val="85000"/>
                  <a:lumOff val="15000"/>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24" name="Oval 23"/>
              <p:cNvSpPr/>
              <p:nvPr/>
            </p:nvSpPr>
            <p:spPr>
              <a:xfrm rot="8494851">
                <a:off x="6600494" y="1406552"/>
                <a:ext cx="677374" cy="1219733"/>
              </a:xfrm>
              <a:prstGeom prst="ellips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25" name="Oval 24"/>
              <p:cNvSpPr/>
              <p:nvPr/>
            </p:nvSpPr>
            <p:spPr>
              <a:xfrm rot="7556706">
                <a:off x="3883790" y="-18937"/>
                <a:ext cx="1330271" cy="1184577"/>
              </a:xfrm>
              <a:prstGeom prst="ellipse">
                <a:avLst/>
              </a:prstGeom>
              <a:solidFill>
                <a:schemeClr val="bg2">
                  <a:lumMod val="10000"/>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26" name="Oval 25"/>
              <p:cNvSpPr/>
              <p:nvPr/>
            </p:nvSpPr>
            <p:spPr>
              <a:xfrm rot="8142578">
                <a:off x="5009985" y="-177133"/>
                <a:ext cx="703576" cy="1663397"/>
              </a:xfrm>
              <a:prstGeom prst="ellips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27" name="Oval 26"/>
              <p:cNvSpPr/>
              <p:nvPr/>
            </p:nvSpPr>
            <p:spPr>
              <a:xfrm rot="20047500">
                <a:off x="7366970" y="905893"/>
                <a:ext cx="1188150" cy="2139477"/>
              </a:xfrm>
              <a:prstGeom prst="ellipse">
                <a:avLst/>
              </a:prstGeom>
              <a:solidFill>
                <a:schemeClr val="tx1">
                  <a:lumMod val="75000"/>
                  <a:lumOff val="25000"/>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28" name="Oval 27"/>
              <p:cNvSpPr/>
              <p:nvPr/>
            </p:nvSpPr>
            <p:spPr>
              <a:xfrm rot="5593072">
                <a:off x="7380553" y="3292224"/>
                <a:ext cx="677374" cy="1219733"/>
              </a:xfrm>
              <a:prstGeom prst="ellipse">
                <a:avLst/>
              </a:prstGeom>
              <a:solidFill>
                <a:schemeClr val="tx1">
                  <a:lumMod val="95000"/>
                  <a:lumOff val="5000"/>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29" name="Oval 28"/>
              <p:cNvSpPr/>
              <p:nvPr/>
            </p:nvSpPr>
            <p:spPr>
              <a:xfrm rot="20047500">
                <a:off x="2022102" y="881808"/>
                <a:ext cx="1371441" cy="1031613"/>
              </a:xfrm>
              <a:prstGeom prst="ellipse">
                <a:avLst/>
              </a:prstGeom>
              <a:solidFill>
                <a:schemeClr val="tx1">
                  <a:lumMod val="85000"/>
                  <a:lumOff val="15000"/>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grpSp>
        <p:sp>
          <p:nvSpPr>
            <p:cNvPr id="6" name="Oval 5"/>
            <p:cNvSpPr/>
            <p:nvPr/>
          </p:nvSpPr>
          <p:spPr>
            <a:xfrm rot="8750866">
              <a:off x="2553459" y="-285522"/>
              <a:ext cx="703576" cy="1663397"/>
            </a:xfrm>
            <a:prstGeom prst="ellips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grpSp>
      <p:sp>
        <p:nvSpPr>
          <p:cNvPr id="30" name="Title 3"/>
          <p:cNvSpPr>
            <a:spLocks noGrp="1"/>
          </p:cNvSpPr>
          <p:nvPr>
            <p:ph type="title"/>
          </p:nvPr>
        </p:nvSpPr>
        <p:spPr>
          <a:xfrm>
            <a:off x="504999" y="949776"/>
            <a:ext cx="7333900" cy="2272399"/>
          </a:xfrm>
          <a:prstGeom prst="ellipse">
            <a:avLst/>
          </a:prstGeom>
          <a:solidFill>
            <a:schemeClr val="tx1">
              <a:lumMod val="95000"/>
              <a:lumOff val="5000"/>
              <a:alpha val="23000"/>
            </a:schemeClr>
          </a:solidFill>
        </p:spPr>
        <p:txBody>
          <a:bodyPr rtlCol="0">
            <a:normAutofit/>
          </a:bodyPr>
          <a:lstStyle/>
          <a:p>
            <a:pPr algn="ctr" rtl="0"/>
            <a:r>
              <a:rPr lang="de-de" sz="4400" dirty="0">
                <a:solidFill>
                  <a:schemeClr val="bg1"/>
                </a:solidFill>
                <a:latin typeface="Arial" panose="020B0604020202020204" pitchFamily="34" charset="0"/>
                <a:cs typeface="Arial" panose="020B0604020202020204" pitchFamily="34" charset="0"/>
              </a:rPr>
              <a:t>Sagen Sie </a:t>
            </a:r>
            <a:br>
              <a:rPr lang="de-de" sz="4400" dirty="0">
                <a:solidFill>
                  <a:schemeClr val="bg1"/>
                </a:solidFill>
                <a:latin typeface="Arial" panose="020B0604020202020204" pitchFamily="34" charset="0"/>
                <a:cs typeface="Arial" panose="020B0604020202020204" pitchFamily="34" charset="0"/>
              </a:rPr>
            </a:br>
            <a:r>
              <a:rPr lang="de-de" sz="4400" dirty="0">
                <a:solidFill>
                  <a:schemeClr val="bg1"/>
                </a:solidFill>
                <a:latin typeface="Arial" panose="020B0604020202020204" pitchFamily="34" charset="0"/>
                <a:cs typeface="Arial" panose="020B0604020202020204" pitchFamily="34" charset="0"/>
              </a:rPr>
              <a:t>hier etwas.</a:t>
            </a:r>
            <a:endParaRPr lang="en-US"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699638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745" y="0"/>
            <a:ext cx="8394455" cy="4171950"/>
          </a:xfrm>
          <a:prstGeom prst="rect">
            <a:avLst/>
          </a:prstGeom>
        </p:spPr>
      </p:pic>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r="14322"/>
          <a:stretch/>
        </p:blipFill>
        <p:spPr>
          <a:xfrm>
            <a:off x="2982235" y="0"/>
            <a:ext cx="5361665" cy="4171950"/>
          </a:xfrm>
          <a:prstGeom prst="rect">
            <a:avLst/>
          </a:prstGeom>
        </p:spPr>
      </p:pic>
      <p:sp>
        <p:nvSpPr>
          <p:cNvPr id="8" name="Title 3"/>
          <p:cNvSpPr>
            <a:spLocks noGrp="1"/>
          </p:cNvSpPr>
          <p:nvPr>
            <p:ph type="title"/>
          </p:nvPr>
        </p:nvSpPr>
        <p:spPr>
          <a:xfrm>
            <a:off x="532737" y="607033"/>
            <a:ext cx="1956021" cy="2957884"/>
          </a:xfrm>
          <a:solidFill>
            <a:schemeClr val="tx1">
              <a:lumMod val="95000"/>
              <a:lumOff val="5000"/>
              <a:alpha val="23000"/>
            </a:schemeClr>
          </a:solidFill>
        </p:spPr>
        <p:txBody>
          <a:bodyPr rtlCol="0">
            <a:noAutofit/>
          </a:bodyPr>
          <a:lstStyle/>
          <a:p>
            <a:pPr algn="ctr" rtl="0"/>
            <a:r>
              <a:rPr lang="de-de" sz="2400" dirty="0">
                <a:solidFill>
                  <a:schemeClr val="bg1"/>
                </a:solidFill>
                <a:latin typeface="Arial" panose="020B0604020202020204" pitchFamily="34" charset="0"/>
                <a:cs typeface="Arial" panose="020B0604020202020204" pitchFamily="34" charset="0"/>
              </a:rPr>
              <a:t>Sagen Sie hier etwas.</a:t>
            </a:r>
            <a:endParaRPr lang="en-US" sz="14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243306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378"/>
            <a:ext cx="8343900" cy="4167193"/>
          </a:xfrm>
          <a:prstGeom prst="rect">
            <a:avLst/>
          </a:prstGeom>
        </p:spPr>
      </p:pic>
      <p:sp>
        <p:nvSpPr>
          <p:cNvPr id="6" name="Title 3"/>
          <p:cNvSpPr>
            <a:spLocks noGrp="1"/>
          </p:cNvSpPr>
          <p:nvPr>
            <p:ph type="title"/>
          </p:nvPr>
        </p:nvSpPr>
        <p:spPr>
          <a:xfrm>
            <a:off x="516834" y="546513"/>
            <a:ext cx="7307249" cy="3078923"/>
          </a:xfrm>
          <a:noFill/>
          <a:ln w="60325">
            <a:solidFill>
              <a:schemeClr val="tx1"/>
            </a:solidFill>
          </a:ln>
        </p:spPr>
        <p:txBody>
          <a:bodyPr rtlCol="0">
            <a:normAutofit/>
          </a:bodyPr>
          <a:lstStyle/>
          <a:p>
            <a:pPr algn="ctr" rtl="0"/>
            <a:r>
              <a:rPr lang="de-de" sz="4000" dirty="0">
                <a:latin typeface="Arial" panose="020B0604020202020204" pitchFamily="34" charset="0"/>
                <a:cs typeface="Arial" panose="020B0604020202020204" pitchFamily="34" charset="0"/>
              </a:rPr>
              <a:t>„Geben Sie hier Ihr Zitat ein.“</a:t>
            </a:r>
            <a:br>
              <a:rPr lang="en-US" sz="2400" dirty="0">
                <a:latin typeface="Arial" panose="020B0604020202020204" pitchFamily="34" charset="0"/>
                <a:cs typeface="Arial" panose="020B0604020202020204" pitchFamily="34" charset="0"/>
              </a:rPr>
            </a:br>
            <a:br>
              <a:rPr lang="en-US" sz="2400" dirty="0">
                <a:latin typeface="Arial" panose="020B0604020202020204" pitchFamily="34" charset="0"/>
                <a:cs typeface="Arial" panose="020B0604020202020204" pitchFamily="34" charset="0"/>
              </a:rPr>
            </a:br>
            <a:r>
              <a:rPr lang="de-de" sz="2400" dirty="0">
                <a:latin typeface="Arial" panose="020B0604020202020204" pitchFamily="34" charset="0"/>
                <a:cs typeface="Arial" panose="020B0604020202020204" pitchFamily="34" charset="0"/>
              </a:rPr>
              <a:t>- Vorname Nachname, Titel</a:t>
            </a:r>
            <a:endParaRPr 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302698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371" y="0"/>
            <a:ext cx="8394455" cy="4171950"/>
          </a:xfrm>
          <a:prstGeom prst="rect">
            <a:avLst/>
          </a:prstGeom>
        </p:spPr>
      </p:pic>
      <p:sp>
        <p:nvSpPr>
          <p:cNvPr id="4" name="Oval Callout 3"/>
          <p:cNvSpPr/>
          <p:nvPr/>
        </p:nvSpPr>
        <p:spPr>
          <a:xfrm>
            <a:off x="419235" y="368648"/>
            <a:ext cx="7505431" cy="3434655"/>
          </a:xfrm>
          <a:prstGeom prst="wedgeEllipseCallout">
            <a:avLst>
              <a:gd name="adj1" fmla="val 43022"/>
              <a:gd name="adj2" fmla="val 5701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de-de" sz="4400" dirty="0">
                <a:solidFill>
                  <a:schemeClr val="tx1"/>
                </a:solidFill>
                <a:latin typeface="Arial" panose="020B0604020202020204" pitchFamily="34" charset="0"/>
                <a:cs typeface="Arial" panose="020B0604020202020204" pitchFamily="34" charset="0"/>
              </a:rPr>
              <a:t>„Geben Sie hier </a:t>
            </a:r>
            <a:br>
              <a:rPr lang="de-de" sz="4400" dirty="0">
                <a:solidFill>
                  <a:schemeClr val="tx1"/>
                </a:solidFill>
                <a:latin typeface="Arial" panose="020B0604020202020204" pitchFamily="34" charset="0"/>
                <a:cs typeface="Arial" panose="020B0604020202020204" pitchFamily="34" charset="0"/>
              </a:rPr>
            </a:br>
            <a:r>
              <a:rPr lang="de-de" sz="4400" dirty="0">
                <a:solidFill>
                  <a:schemeClr val="tx1"/>
                </a:solidFill>
                <a:latin typeface="Arial" panose="020B0604020202020204" pitchFamily="34" charset="0"/>
                <a:cs typeface="Arial" panose="020B0604020202020204" pitchFamily="34" charset="0"/>
              </a:rPr>
              <a:t>Ihr Zitat ein.“</a:t>
            </a:r>
            <a:br>
              <a:rPr lang="en-US" sz="2800" dirty="0">
                <a:solidFill>
                  <a:schemeClr val="tx1"/>
                </a:solidFill>
                <a:latin typeface="Arial" panose="020B0604020202020204" pitchFamily="34" charset="0"/>
                <a:cs typeface="Arial" panose="020B0604020202020204" pitchFamily="34" charset="0"/>
              </a:rPr>
            </a:br>
            <a:br>
              <a:rPr lang="en-US" sz="2800" dirty="0">
                <a:solidFill>
                  <a:schemeClr val="tx1"/>
                </a:solidFill>
                <a:latin typeface="Arial" panose="020B0604020202020204" pitchFamily="34" charset="0"/>
                <a:cs typeface="Arial" panose="020B0604020202020204" pitchFamily="34" charset="0"/>
              </a:rPr>
            </a:br>
            <a:r>
              <a:rPr lang="de-de" sz="2800" dirty="0">
                <a:solidFill>
                  <a:schemeClr val="tx1"/>
                </a:solidFill>
                <a:latin typeface="Arial" panose="020B0604020202020204" pitchFamily="34" charset="0"/>
                <a:cs typeface="Arial" panose="020B0604020202020204" pitchFamily="34" charset="0"/>
              </a:rPr>
              <a:t>- Vorname Nachname, Titel</a:t>
            </a:r>
            <a:endParaRPr lang="en-US" sz="2400" dirty="0">
              <a:solidFill>
                <a:schemeClr val="tx1"/>
              </a:solidFill>
            </a:endParaRPr>
          </a:p>
        </p:txBody>
      </p:sp>
    </p:spTree>
    <p:extLst>
      <p:ext uri="{BB962C8B-B14F-4D97-AF65-F5344CB8AC3E}">
        <p14:creationId xmlns:p14="http://schemas.microsoft.com/office/powerpoint/2010/main" val="40839411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51" y="0"/>
            <a:ext cx="8343901" cy="4171950"/>
          </a:xfrm>
          <a:prstGeom prst="rect">
            <a:avLst/>
          </a:prstGeom>
        </p:spPr>
      </p:pic>
      <p:grpSp>
        <p:nvGrpSpPr>
          <p:cNvPr id="11" name="Group 10"/>
          <p:cNvGrpSpPr/>
          <p:nvPr/>
        </p:nvGrpSpPr>
        <p:grpSpPr>
          <a:xfrm>
            <a:off x="-6307" y="2085973"/>
            <a:ext cx="8359712" cy="3901598"/>
            <a:chOff x="-6307" y="2085973"/>
            <a:chExt cx="8359712" cy="3901598"/>
          </a:xfrm>
        </p:grpSpPr>
        <p:sp>
          <p:nvSpPr>
            <p:cNvPr id="5" name="Right Triangle 4"/>
            <p:cNvSpPr/>
            <p:nvPr/>
          </p:nvSpPr>
          <p:spPr>
            <a:xfrm rot="10800000">
              <a:off x="-1" y="2085973"/>
              <a:ext cx="8343900" cy="2085975"/>
            </a:xfrm>
            <a:prstGeom prst="rtTriangle">
              <a:avLst/>
            </a:pr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1600" dirty="0">
                <a:solidFill>
                  <a:schemeClr val="bg1"/>
                </a:solidFill>
              </a:endParaRPr>
            </a:p>
          </p:txBody>
        </p:sp>
        <p:sp>
          <p:nvSpPr>
            <p:cNvPr id="6" name="Right Triangle 5"/>
            <p:cNvSpPr/>
            <p:nvPr/>
          </p:nvSpPr>
          <p:spPr>
            <a:xfrm rot="10800000">
              <a:off x="4752" y="2389447"/>
              <a:ext cx="8343900" cy="2085975"/>
            </a:xfrm>
            <a:prstGeom prst="rtTriangle">
              <a:avLst/>
            </a:pr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1600" dirty="0">
                <a:solidFill>
                  <a:schemeClr val="bg1"/>
                </a:solidFill>
              </a:endParaRPr>
            </a:p>
          </p:txBody>
        </p:sp>
        <p:sp>
          <p:nvSpPr>
            <p:cNvPr id="7" name="Right Triangle 6"/>
            <p:cNvSpPr/>
            <p:nvPr/>
          </p:nvSpPr>
          <p:spPr>
            <a:xfrm rot="10800000">
              <a:off x="-2376" y="2780388"/>
              <a:ext cx="8343900" cy="2085975"/>
            </a:xfrm>
            <a:prstGeom prst="rtTriangle">
              <a:avLst/>
            </a:pr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1600" dirty="0">
                <a:solidFill>
                  <a:schemeClr val="bg1"/>
                </a:solidFill>
              </a:endParaRPr>
            </a:p>
          </p:txBody>
        </p:sp>
        <p:sp>
          <p:nvSpPr>
            <p:cNvPr id="8" name="Right Triangle 7"/>
            <p:cNvSpPr/>
            <p:nvPr/>
          </p:nvSpPr>
          <p:spPr>
            <a:xfrm rot="10800000">
              <a:off x="9505" y="3329067"/>
              <a:ext cx="8343900" cy="2085975"/>
            </a:xfrm>
            <a:prstGeom prst="rtTriangle">
              <a:avLst/>
            </a:pr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1600" dirty="0">
                <a:solidFill>
                  <a:schemeClr val="bg1"/>
                </a:solidFill>
              </a:endParaRPr>
            </a:p>
          </p:txBody>
        </p:sp>
        <p:sp>
          <p:nvSpPr>
            <p:cNvPr id="9" name="Right Triangle 8"/>
            <p:cNvSpPr/>
            <p:nvPr/>
          </p:nvSpPr>
          <p:spPr>
            <a:xfrm rot="10800000">
              <a:off x="-6307" y="3901596"/>
              <a:ext cx="8343900" cy="2085975"/>
            </a:xfrm>
            <a:prstGeom prst="rtTriangle">
              <a:avLst/>
            </a:pr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1600" dirty="0">
                <a:solidFill>
                  <a:schemeClr val="bg1"/>
                </a:solidFill>
              </a:endParaRPr>
            </a:p>
          </p:txBody>
        </p:sp>
      </p:grpSp>
      <p:sp>
        <p:nvSpPr>
          <p:cNvPr id="10" name="Title 3"/>
          <p:cNvSpPr>
            <a:spLocks noGrp="1"/>
          </p:cNvSpPr>
          <p:nvPr>
            <p:ph type="title"/>
          </p:nvPr>
        </p:nvSpPr>
        <p:spPr>
          <a:xfrm>
            <a:off x="516834" y="262393"/>
            <a:ext cx="7307249" cy="1728162"/>
          </a:xfrm>
          <a:noFill/>
          <a:ln w="60325">
            <a:noFill/>
          </a:ln>
        </p:spPr>
        <p:txBody>
          <a:bodyPr rtlCol="0">
            <a:noAutofit/>
          </a:bodyPr>
          <a:lstStyle/>
          <a:p>
            <a:pPr algn="ctr" rtl="0"/>
            <a:r>
              <a:rPr lang="de-de" sz="4000" dirty="0">
                <a:solidFill>
                  <a:schemeClr val="bg2">
                    <a:lumMod val="25000"/>
                  </a:schemeClr>
                </a:solidFill>
                <a:latin typeface="Arial" panose="020B0604020202020204" pitchFamily="34" charset="0"/>
                <a:cs typeface="Arial" panose="020B0604020202020204" pitchFamily="34" charset="0"/>
              </a:rPr>
              <a:t>„Geben Sie hier Ihr Zitat ein.“</a:t>
            </a:r>
            <a:br>
              <a:rPr lang="en-US" sz="2800" dirty="0">
                <a:solidFill>
                  <a:schemeClr val="bg2">
                    <a:lumMod val="25000"/>
                  </a:schemeClr>
                </a:solidFill>
                <a:latin typeface="Arial" panose="020B0604020202020204" pitchFamily="34" charset="0"/>
                <a:cs typeface="Arial" panose="020B0604020202020204" pitchFamily="34" charset="0"/>
              </a:rPr>
            </a:br>
            <a:br>
              <a:rPr lang="en-US" sz="2800" dirty="0">
                <a:solidFill>
                  <a:schemeClr val="bg2">
                    <a:lumMod val="25000"/>
                  </a:schemeClr>
                </a:solidFill>
                <a:latin typeface="Arial" panose="020B0604020202020204" pitchFamily="34" charset="0"/>
                <a:cs typeface="Arial" panose="020B0604020202020204" pitchFamily="34" charset="0"/>
              </a:rPr>
            </a:br>
            <a:r>
              <a:rPr lang="de-de" sz="2000" dirty="0">
                <a:solidFill>
                  <a:schemeClr val="bg2">
                    <a:lumMod val="25000"/>
                  </a:schemeClr>
                </a:solidFill>
                <a:latin typeface="Arial" panose="020B0604020202020204" pitchFamily="34" charset="0"/>
                <a:cs typeface="Arial" panose="020B0604020202020204" pitchFamily="34" charset="0"/>
              </a:rPr>
              <a:t>- Vorname Nachname, Titel</a:t>
            </a:r>
            <a:endParaRPr lang="en-US" sz="2000" dirty="0">
              <a:solidFill>
                <a:schemeClr val="bg2">
                  <a:lumMod val="2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681837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51" y="0"/>
            <a:ext cx="8343900" cy="417195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38436" y="260943"/>
            <a:ext cx="2867025" cy="2505075"/>
          </a:xfrm>
          <a:prstGeom prst="rect">
            <a:avLst/>
          </a:prstGeom>
        </p:spPr>
      </p:pic>
      <p:sp>
        <p:nvSpPr>
          <p:cNvPr id="6" name="Title 3"/>
          <p:cNvSpPr>
            <a:spLocks noGrp="1"/>
          </p:cNvSpPr>
          <p:nvPr>
            <p:ph type="title"/>
          </p:nvPr>
        </p:nvSpPr>
        <p:spPr>
          <a:xfrm>
            <a:off x="4751" y="2918129"/>
            <a:ext cx="8343900" cy="887232"/>
          </a:xfrm>
          <a:solidFill>
            <a:schemeClr val="tx1">
              <a:lumMod val="95000"/>
              <a:lumOff val="5000"/>
              <a:alpha val="23000"/>
            </a:schemeClr>
          </a:solidFill>
        </p:spPr>
        <p:txBody>
          <a:bodyPr rtlCol="0">
            <a:normAutofit/>
          </a:bodyPr>
          <a:lstStyle/>
          <a:p>
            <a:pPr algn="ctr" rtl="0"/>
            <a:r>
              <a:rPr lang="de-de" sz="4400" dirty="0">
                <a:solidFill>
                  <a:schemeClr val="bg1"/>
                </a:solidFill>
                <a:latin typeface="Arial" panose="020B0604020202020204" pitchFamily="34" charset="0"/>
                <a:cs typeface="Arial" panose="020B0604020202020204" pitchFamily="34" charset="0"/>
              </a:rPr>
              <a:t>Sagen Sie hier etwas.</a:t>
            </a:r>
            <a:endParaRPr lang="en-US"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922250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51" y="0"/>
            <a:ext cx="8339149" cy="4171950"/>
          </a:xfrm>
          <a:prstGeom prst="rect">
            <a:avLst/>
          </a:prstGeom>
        </p:spPr>
      </p:pic>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t="14104" b="18809"/>
          <a:stretch/>
        </p:blipFill>
        <p:spPr>
          <a:xfrm>
            <a:off x="4751" y="-15903"/>
            <a:ext cx="4171950" cy="4198289"/>
          </a:xfrm>
          <a:prstGeom prst="rect">
            <a:avLst/>
          </a:prstGeom>
        </p:spPr>
      </p:pic>
      <p:sp>
        <p:nvSpPr>
          <p:cNvPr id="5" name="Title 3"/>
          <p:cNvSpPr txBox="1">
            <a:spLocks/>
          </p:cNvSpPr>
          <p:nvPr/>
        </p:nvSpPr>
        <p:spPr>
          <a:xfrm>
            <a:off x="4667562" y="503912"/>
            <a:ext cx="3175973" cy="3078923"/>
          </a:xfrm>
          <a:prstGeom prst="rect">
            <a:avLst/>
          </a:prstGeom>
        </p:spPr>
        <p:txBody>
          <a:bodyPr vert="horz" lIns="91440" tIns="45720" rIns="91440" bIns="45720" rtlCol="0" anchor="ctr">
            <a:normAutofit/>
          </a:bodyPr>
          <a:lstStyle>
            <a:lvl1pPr algn="l" defTabSz="556230" rtl="0" eaLnBrk="1" latinLnBrk="0" hangingPunct="1">
              <a:lnSpc>
                <a:spcPct val="90000"/>
              </a:lnSpc>
              <a:spcBef>
                <a:spcPct val="0"/>
              </a:spcBef>
              <a:buNone/>
              <a:defRPr sz="2677" kern="1200">
                <a:solidFill>
                  <a:schemeClr val="tx1"/>
                </a:solidFill>
                <a:latin typeface="+mj-lt"/>
                <a:ea typeface="+mj-ea"/>
                <a:cs typeface="+mj-cs"/>
              </a:defRPr>
            </a:lvl1pPr>
          </a:lstStyle>
          <a:p>
            <a:pPr algn="ctr" rtl="0"/>
            <a:r>
              <a:rPr lang="de-de" sz="4000" dirty="0">
                <a:solidFill>
                  <a:srgbClr val="F1592A"/>
                </a:solidFill>
                <a:latin typeface="Arial" panose="020B0604020202020204" pitchFamily="34" charset="0"/>
                <a:cs typeface="Arial" panose="020B0604020202020204" pitchFamily="34" charset="0"/>
              </a:rPr>
              <a:t>Sagen Sie hier etwas.</a:t>
            </a:r>
            <a:endParaRPr lang="en-US" sz="2400" dirty="0">
              <a:solidFill>
                <a:srgbClr val="F1592A"/>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423279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9496"/>
            <a:ext cx="8343900" cy="4221190"/>
          </a:xfrm>
          <a:prstGeom prst="rect">
            <a:avLst/>
          </a:prstGeom>
        </p:spPr>
      </p:pic>
      <p:sp>
        <p:nvSpPr>
          <p:cNvPr id="5" name="Right Triangle 4"/>
          <p:cNvSpPr/>
          <p:nvPr/>
        </p:nvSpPr>
        <p:spPr>
          <a:xfrm>
            <a:off x="0" y="2378"/>
            <a:ext cx="8343900" cy="4169572"/>
          </a:xfrm>
          <a:prstGeom prst="rtTriangle">
            <a:avLst/>
          </a:pr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1600" dirty="0">
              <a:solidFill>
                <a:schemeClr val="bg1"/>
              </a:solidFill>
            </a:endParaRPr>
          </a:p>
        </p:txBody>
      </p:sp>
      <p:sp>
        <p:nvSpPr>
          <p:cNvPr id="7" name="Title 3"/>
          <p:cNvSpPr>
            <a:spLocks noGrp="1"/>
          </p:cNvSpPr>
          <p:nvPr>
            <p:ph type="title"/>
          </p:nvPr>
        </p:nvSpPr>
        <p:spPr>
          <a:xfrm>
            <a:off x="1658193" y="1028602"/>
            <a:ext cx="5027515" cy="2114747"/>
          </a:xfrm>
        </p:spPr>
        <p:txBody>
          <a:bodyPr rtlCol="0">
            <a:normAutofit/>
          </a:bodyPr>
          <a:lstStyle/>
          <a:p>
            <a:pPr algn="ctr" rtl="0"/>
            <a:r>
              <a:rPr lang="de-de" sz="4000" dirty="0">
                <a:solidFill>
                  <a:schemeClr val="bg1"/>
                </a:solidFill>
                <a:latin typeface="Arial" panose="020B0604020202020204" pitchFamily="34" charset="0"/>
                <a:cs typeface="Arial" panose="020B0604020202020204" pitchFamily="34" charset="0"/>
              </a:rPr>
              <a:t>„Geben Sie hier </a:t>
            </a:r>
            <a:br>
              <a:rPr lang="de-de" sz="4000" dirty="0">
                <a:solidFill>
                  <a:schemeClr val="bg1"/>
                </a:solidFill>
                <a:latin typeface="Arial" panose="020B0604020202020204" pitchFamily="34" charset="0"/>
                <a:cs typeface="Arial" panose="020B0604020202020204" pitchFamily="34" charset="0"/>
              </a:rPr>
            </a:br>
            <a:r>
              <a:rPr lang="de-de" sz="4000" dirty="0">
                <a:solidFill>
                  <a:schemeClr val="bg1"/>
                </a:solidFill>
                <a:latin typeface="Arial" panose="020B0604020202020204" pitchFamily="34" charset="0"/>
                <a:cs typeface="Arial" panose="020B0604020202020204" pitchFamily="34" charset="0"/>
              </a:rPr>
              <a:t>Ihr Zitat ein.“</a:t>
            </a:r>
            <a:br>
              <a:rPr lang="en-US" sz="2400" dirty="0">
                <a:solidFill>
                  <a:schemeClr val="bg1"/>
                </a:solidFill>
                <a:latin typeface="Arial" panose="020B0604020202020204" pitchFamily="34" charset="0"/>
                <a:cs typeface="Arial" panose="020B0604020202020204" pitchFamily="34" charset="0"/>
              </a:rPr>
            </a:br>
            <a:br>
              <a:rPr lang="en-US" sz="2400" dirty="0">
                <a:solidFill>
                  <a:schemeClr val="bg1"/>
                </a:solidFill>
                <a:latin typeface="Arial" panose="020B0604020202020204" pitchFamily="34" charset="0"/>
                <a:cs typeface="Arial" panose="020B0604020202020204" pitchFamily="34" charset="0"/>
              </a:rPr>
            </a:br>
            <a:r>
              <a:rPr lang="de-de" sz="2400" dirty="0">
                <a:solidFill>
                  <a:schemeClr val="bg1"/>
                </a:solidFill>
                <a:latin typeface="Arial" panose="020B0604020202020204" pitchFamily="34" charset="0"/>
                <a:cs typeface="Arial" panose="020B0604020202020204" pitchFamily="34" charset="0"/>
              </a:rPr>
              <a:t>- Vorname Nachname, Titel</a:t>
            </a:r>
            <a:endParaRPr lang="en-US" sz="24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995173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de-de">
                <a:latin typeface="Arial" panose="020B0604020202020204" pitchFamily="34" charset="0"/>
                <a:cs typeface="Arial" panose="020B0604020202020204" pitchFamily="34" charset="0"/>
              </a:rPr>
              <a:t>So speichern Sie Ihre angepassten Bilder</a:t>
            </a:r>
            <a:endParaRPr lang="en-US"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rtlCol="0">
            <a:normAutofit/>
          </a:bodyPr>
          <a:lstStyle/>
          <a:p>
            <a:pPr marL="0" indent="0" rtl="0">
              <a:spcBef>
                <a:spcPct val="0"/>
              </a:spcBef>
              <a:buNone/>
            </a:pPr>
            <a:r>
              <a:rPr lang="de-de" sz="1100" dirty="0">
                <a:latin typeface="Arial" panose="020B0604020202020204" pitchFamily="34" charset="0"/>
                <a:cs typeface="Arial" panose="020B0604020202020204" pitchFamily="34" charset="0"/>
              </a:rPr>
              <a:t>Es gibt zwei Möglichkeiten, eine Folie als Bild zu speichern.</a:t>
            </a:r>
          </a:p>
          <a:p>
            <a:pPr marL="0" indent="0" rtl="0">
              <a:spcBef>
                <a:spcPct val="0"/>
              </a:spcBef>
              <a:buNone/>
            </a:pPr>
            <a:endParaRPr lang="en-US" altLang="en-US" sz="1100" dirty="0">
              <a:latin typeface="Arial" panose="020B0604020202020204" pitchFamily="34" charset="0"/>
              <a:cs typeface="Arial" panose="020B0604020202020204" pitchFamily="34" charset="0"/>
            </a:endParaRPr>
          </a:p>
          <a:p>
            <a:pPr marL="228600" indent="-228600" rtl="0">
              <a:spcBef>
                <a:spcPct val="0"/>
              </a:spcBef>
              <a:buFont typeface="+mj-lt"/>
              <a:buAutoNum type="arabicPeriod"/>
            </a:pPr>
            <a:r>
              <a:rPr lang="de-de" sz="1100" spc="-30" dirty="0">
                <a:latin typeface="Arial" panose="020B0604020202020204" pitchFamily="34" charset="0"/>
                <a:cs typeface="Arial" panose="020B0604020202020204" pitchFamily="34" charset="0"/>
              </a:rPr>
              <a:t>Datei &gt; Speichern unter &gt; Zielordner wählen &gt; Typ wählen (wählen Sie .PNG aus dem Dropdown) &gt; Speichern. </a:t>
            </a:r>
            <a:r>
              <a:rPr lang="de-de" sz="1100" dirty="0">
                <a:latin typeface="Arial" panose="020B0604020202020204" pitchFamily="34" charset="0"/>
                <a:cs typeface="Arial" panose="020B0604020202020204" pitchFamily="34" charset="0"/>
              </a:rPr>
              <a:t>Wählen Sie dann „Nur diese Folie“ im Popup-Fenster. </a:t>
            </a:r>
          </a:p>
          <a:p>
            <a:pPr marL="228600" indent="-228600" rtl="0">
              <a:spcBef>
                <a:spcPct val="0"/>
              </a:spcBef>
              <a:buFont typeface="+mj-lt"/>
              <a:buAutoNum type="arabicPeriod"/>
            </a:pPr>
            <a:r>
              <a:rPr lang="de-de" sz="1100" spc="-30" dirty="0">
                <a:latin typeface="Arial" panose="020B0604020202020204" pitchFamily="34" charset="0"/>
                <a:cs typeface="Arial" panose="020B0604020202020204" pitchFamily="34" charset="0"/>
              </a:rPr>
              <a:t>Wählen Sie alle Objekte auf einer bestimmten Folie aus und gruppieren Sie sie, indem Sie sie mit der rechten </a:t>
            </a:r>
            <a:r>
              <a:rPr lang="de-de" sz="1100" dirty="0">
                <a:latin typeface="Arial" panose="020B0604020202020204" pitchFamily="34" charset="0"/>
                <a:cs typeface="Arial" panose="020B0604020202020204" pitchFamily="34" charset="0"/>
              </a:rPr>
              <a:t>Maustaste anklicken und „Als Bild speichern“ wählen. Wenn Textfelder oder Bilder im gespeicherten Bild fehlen sollten, müssen Sie möglicherweise Folgendes tun:</a:t>
            </a:r>
          </a:p>
          <a:p>
            <a:pPr marL="0" indent="0" rtl="0">
              <a:spcBef>
                <a:spcPct val="0"/>
              </a:spcBef>
              <a:buNone/>
            </a:pPr>
            <a:endParaRPr lang="en-US" altLang="en-US" sz="1100" dirty="0">
              <a:latin typeface="Arial" panose="020B0604020202020204" pitchFamily="34" charset="0"/>
              <a:cs typeface="Arial" panose="020B0604020202020204" pitchFamily="34" charset="0"/>
            </a:endParaRPr>
          </a:p>
          <a:p>
            <a:pPr rtl="0">
              <a:spcBef>
                <a:spcPct val="0"/>
              </a:spcBef>
            </a:pPr>
            <a:r>
              <a:rPr lang="de-de" sz="1100" spc="-20" dirty="0">
                <a:latin typeface="Arial" panose="020B0604020202020204" pitchFamily="34" charset="0"/>
                <a:cs typeface="Arial" panose="020B0604020202020204" pitchFamily="34" charset="0"/>
              </a:rPr>
              <a:t>Stellen Sie sicher, dass alle Elemente gruppiert sind. Markieren Sie dazu alle Elemente, klicken Sie sie mit der </a:t>
            </a:r>
            <a:r>
              <a:rPr lang="de-de" sz="1100" dirty="0">
                <a:latin typeface="Arial" panose="020B0604020202020204" pitchFamily="34" charset="0"/>
                <a:cs typeface="Arial" panose="020B0604020202020204" pitchFamily="34" charset="0"/>
              </a:rPr>
              <a:t>rechten Maustaste an und wählen Sie „Gruppieren“. </a:t>
            </a:r>
            <a:endParaRPr lang="en-US" altLang="en-US" sz="1100" dirty="0">
              <a:latin typeface="Arial" panose="020B0604020202020204" pitchFamily="34" charset="0"/>
              <a:cs typeface="Arial" panose="020B0604020202020204" pitchFamily="34" charset="0"/>
            </a:endParaRPr>
          </a:p>
          <a:p>
            <a:pPr rtl="0">
              <a:spcBef>
                <a:spcPct val="0"/>
              </a:spcBef>
            </a:pPr>
            <a:r>
              <a:rPr lang="de-de" sz="1100" dirty="0">
                <a:latin typeface="Arial" panose="020B0604020202020204" pitchFamily="34" charset="0"/>
                <a:cs typeface="Arial" panose="020B0604020202020204" pitchFamily="34" charset="0"/>
              </a:rPr>
              <a:t>Stellen Sie sicher, dass Sie beim Klicken mit der rechten Maustaste für „Als Bild speichern“ auf die gruppierte Einheit klicken und nicht auf den Hintergrund oder ein Textfeld.</a:t>
            </a:r>
            <a:br>
              <a:rPr lang="en-US" altLang="en-US" sz="1100" dirty="0">
                <a:latin typeface="Arial" panose="020B0604020202020204" pitchFamily="34" charset="0"/>
                <a:cs typeface="Arial" panose="020B0604020202020204" pitchFamily="34" charset="0"/>
              </a:rPr>
            </a:br>
            <a:endParaRPr lang="en-US"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797768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8339148" cy="4171950"/>
          </a:xfrm>
          <a:prstGeom prst="rect">
            <a:avLst/>
          </a:prstGeom>
        </p:spPr>
      </p:pic>
      <p:grpSp>
        <p:nvGrpSpPr>
          <p:cNvPr id="4" name="Group 3"/>
          <p:cNvGrpSpPr/>
          <p:nvPr/>
        </p:nvGrpSpPr>
        <p:grpSpPr>
          <a:xfrm rot="16200000">
            <a:off x="3227666" y="-1004916"/>
            <a:ext cx="4171950" cy="6181779"/>
            <a:chOff x="-6307" y="2085973"/>
            <a:chExt cx="8359712" cy="3901598"/>
          </a:xfrm>
        </p:grpSpPr>
        <p:sp>
          <p:nvSpPr>
            <p:cNvPr id="5" name="Right Triangle 4"/>
            <p:cNvSpPr/>
            <p:nvPr/>
          </p:nvSpPr>
          <p:spPr>
            <a:xfrm rot="10800000">
              <a:off x="-1" y="2085973"/>
              <a:ext cx="8343900" cy="2085975"/>
            </a:xfrm>
            <a:prstGeom prst="rtTriangle">
              <a:avLst/>
            </a:pr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1600" dirty="0">
                <a:solidFill>
                  <a:schemeClr val="bg1"/>
                </a:solidFill>
              </a:endParaRPr>
            </a:p>
          </p:txBody>
        </p:sp>
        <p:sp>
          <p:nvSpPr>
            <p:cNvPr id="6" name="Right Triangle 5"/>
            <p:cNvSpPr/>
            <p:nvPr/>
          </p:nvSpPr>
          <p:spPr>
            <a:xfrm rot="10800000">
              <a:off x="4752" y="2389447"/>
              <a:ext cx="8343900" cy="2085975"/>
            </a:xfrm>
            <a:prstGeom prst="rtTriangle">
              <a:avLst/>
            </a:pr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1600" dirty="0">
                <a:solidFill>
                  <a:schemeClr val="bg1"/>
                </a:solidFill>
              </a:endParaRPr>
            </a:p>
          </p:txBody>
        </p:sp>
        <p:sp>
          <p:nvSpPr>
            <p:cNvPr id="7" name="Right Triangle 6"/>
            <p:cNvSpPr/>
            <p:nvPr/>
          </p:nvSpPr>
          <p:spPr>
            <a:xfrm rot="10800000">
              <a:off x="-2376" y="2780388"/>
              <a:ext cx="8343900" cy="2085975"/>
            </a:xfrm>
            <a:prstGeom prst="rtTriangle">
              <a:avLst/>
            </a:pr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1600" dirty="0">
                <a:solidFill>
                  <a:schemeClr val="bg1"/>
                </a:solidFill>
              </a:endParaRPr>
            </a:p>
          </p:txBody>
        </p:sp>
        <p:sp>
          <p:nvSpPr>
            <p:cNvPr id="8" name="Right Triangle 7"/>
            <p:cNvSpPr/>
            <p:nvPr/>
          </p:nvSpPr>
          <p:spPr>
            <a:xfrm rot="10800000">
              <a:off x="9505" y="3329067"/>
              <a:ext cx="8343900" cy="2085975"/>
            </a:xfrm>
            <a:prstGeom prst="rtTriangle">
              <a:avLst/>
            </a:pr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1600" dirty="0">
                <a:solidFill>
                  <a:schemeClr val="bg1"/>
                </a:solidFill>
              </a:endParaRPr>
            </a:p>
          </p:txBody>
        </p:sp>
        <p:sp>
          <p:nvSpPr>
            <p:cNvPr id="9" name="Right Triangle 8"/>
            <p:cNvSpPr/>
            <p:nvPr/>
          </p:nvSpPr>
          <p:spPr>
            <a:xfrm rot="10800000">
              <a:off x="-6307" y="3901596"/>
              <a:ext cx="8343900" cy="2085975"/>
            </a:xfrm>
            <a:prstGeom prst="rtTriangle">
              <a:avLst/>
            </a:pr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1600" dirty="0">
                <a:solidFill>
                  <a:schemeClr val="bg1"/>
                </a:solidFill>
              </a:endParaRPr>
            </a:p>
          </p:txBody>
        </p:sp>
      </p:grpSp>
      <p:sp>
        <p:nvSpPr>
          <p:cNvPr id="10" name="Title 3"/>
          <p:cNvSpPr>
            <a:spLocks noGrp="1"/>
          </p:cNvSpPr>
          <p:nvPr>
            <p:ph type="title"/>
          </p:nvPr>
        </p:nvSpPr>
        <p:spPr>
          <a:xfrm>
            <a:off x="2222751" y="602633"/>
            <a:ext cx="6125900" cy="887232"/>
          </a:xfrm>
          <a:solidFill>
            <a:schemeClr val="tx1">
              <a:lumMod val="95000"/>
              <a:lumOff val="5000"/>
              <a:alpha val="23000"/>
            </a:schemeClr>
          </a:solidFill>
        </p:spPr>
        <p:txBody>
          <a:bodyPr rtlCol="0">
            <a:normAutofit/>
          </a:bodyPr>
          <a:lstStyle/>
          <a:p>
            <a:pPr algn="ctr" rtl="0"/>
            <a:r>
              <a:rPr lang="de-de" sz="4400" dirty="0">
                <a:solidFill>
                  <a:schemeClr val="bg1"/>
                </a:solidFill>
                <a:latin typeface="Arial" panose="020B0604020202020204" pitchFamily="34" charset="0"/>
                <a:cs typeface="Arial" panose="020B0604020202020204" pitchFamily="34" charset="0"/>
              </a:rPr>
              <a:t>Sagen Sie hier etwas.</a:t>
            </a:r>
            <a:endParaRPr lang="en-US"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343104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51" y="0"/>
            <a:ext cx="8334397" cy="4171950"/>
          </a:xfrm>
          <a:prstGeom prst="rect">
            <a:avLst/>
          </a:prstGeom>
        </p:spPr>
      </p:pic>
      <p:grpSp>
        <p:nvGrpSpPr>
          <p:cNvPr id="6" name="Group 5"/>
          <p:cNvGrpSpPr/>
          <p:nvPr/>
        </p:nvGrpSpPr>
        <p:grpSpPr>
          <a:xfrm rot="18705544">
            <a:off x="42052" y="-411186"/>
            <a:ext cx="9365862" cy="6181779"/>
            <a:chOff x="-6307" y="2085973"/>
            <a:chExt cx="8359712" cy="3901598"/>
          </a:xfrm>
        </p:grpSpPr>
        <p:sp>
          <p:nvSpPr>
            <p:cNvPr id="7" name="Right Triangle 6"/>
            <p:cNvSpPr/>
            <p:nvPr/>
          </p:nvSpPr>
          <p:spPr>
            <a:xfrm rot="10800000">
              <a:off x="-1" y="2085973"/>
              <a:ext cx="8343900" cy="2085975"/>
            </a:xfrm>
            <a:prstGeom prst="rtTriangle">
              <a:avLst/>
            </a:pr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1600" dirty="0">
                <a:solidFill>
                  <a:schemeClr val="bg1"/>
                </a:solidFill>
              </a:endParaRPr>
            </a:p>
          </p:txBody>
        </p:sp>
        <p:sp>
          <p:nvSpPr>
            <p:cNvPr id="8" name="Right Triangle 7"/>
            <p:cNvSpPr/>
            <p:nvPr/>
          </p:nvSpPr>
          <p:spPr>
            <a:xfrm rot="10800000">
              <a:off x="4752" y="2389447"/>
              <a:ext cx="8343900" cy="2085975"/>
            </a:xfrm>
            <a:prstGeom prst="rtTriangle">
              <a:avLst/>
            </a:pr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1600" dirty="0">
                <a:solidFill>
                  <a:schemeClr val="bg1"/>
                </a:solidFill>
              </a:endParaRPr>
            </a:p>
          </p:txBody>
        </p:sp>
        <p:sp>
          <p:nvSpPr>
            <p:cNvPr id="9" name="Right Triangle 8"/>
            <p:cNvSpPr/>
            <p:nvPr/>
          </p:nvSpPr>
          <p:spPr>
            <a:xfrm rot="10800000">
              <a:off x="-2376" y="2780388"/>
              <a:ext cx="8343900" cy="2085975"/>
            </a:xfrm>
            <a:prstGeom prst="rtTriangle">
              <a:avLst/>
            </a:pr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1600" dirty="0">
                <a:solidFill>
                  <a:schemeClr val="bg1"/>
                </a:solidFill>
              </a:endParaRPr>
            </a:p>
          </p:txBody>
        </p:sp>
        <p:sp>
          <p:nvSpPr>
            <p:cNvPr id="10" name="Right Triangle 9"/>
            <p:cNvSpPr/>
            <p:nvPr/>
          </p:nvSpPr>
          <p:spPr>
            <a:xfrm rot="10800000">
              <a:off x="9505" y="3329067"/>
              <a:ext cx="8343900" cy="2085975"/>
            </a:xfrm>
            <a:prstGeom prst="rtTriangle">
              <a:avLst/>
            </a:pr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1600" dirty="0">
                <a:solidFill>
                  <a:schemeClr val="bg1"/>
                </a:solidFill>
              </a:endParaRPr>
            </a:p>
          </p:txBody>
        </p:sp>
        <p:sp>
          <p:nvSpPr>
            <p:cNvPr id="11" name="Right Triangle 10"/>
            <p:cNvSpPr/>
            <p:nvPr/>
          </p:nvSpPr>
          <p:spPr>
            <a:xfrm rot="10800000">
              <a:off x="-6307" y="3901596"/>
              <a:ext cx="8343900" cy="2085975"/>
            </a:xfrm>
            <a:prstGeom prst="rtTriangle">
              <a:avLst/>
            </a:pr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1600" dirty="0">
                <a:solidFill>
                  <a:schemeClr val="bg1"/>
                </a:solidFill>
              </a:endParaRPr>
            </a:p>
          </p:txBody>
        </p:sp>
      </p:grpSp>
      <p:sp>
        <p:nvSpPr>
          <p:cNvPr id="12" name="Title 3"/>
          <p:cNvSpPr>
            <a:spLocks noGrp="1"/>
          </p:cNvSpPr>
          <p:nvPr>
            <p:ph type="title"/>
          </p:nvPr>
        </p:nvSpPr>
        <p:spPr>
          <a:xfrm>
            <a:off x="1658193" y="1028602"/>
            <a:ext cx="5027515" cy="2114747"/>
          </a:xfrm>
        </p:spPr>
        <p:txBody>
          <a:bodyPr rtlCol="0">
            <a:normAutofit/>
          </a:bodyPr>
          <a:lstStyle/>
          <a:p>
            <a:pPr algn="ctr" rtl="0"/>
            <a:r>
              <a:rPr lang="de-de" sz="4000" dirty="0">
                <a:solidFill>
                  <a:srgbClr val="CF1E6B"/>
                </a:solidFill>
                <a:latin typeface="Arial" panose="020B0604020202020204" pitchFamily="34" charset="0"/>
                <a:cs typeface="Arial" panose="020B0604020202020204" pitchFamily="34" charset="0"/>
              </a:rPr>
              <a:t>„Geben Sie hier </a:t>
            </a:r>
            <a:br>
              <a:rPr lang="de-de" sz="4000" dirty="0">
                <a:solidFill>
                  <a:srgbClr val="CF1E6B"/>
                </a:solidFill>
                <a:latin typeface="Arial" panose="020B0604020202020204" pitchFamily="34" charset="0"/>
                <a:cs typeface="Arial" panose="020B0604020202020204" pitchFamily="34" charset="0"/>
              </a:rPr>
            </a:br>
            <a:r>
              <a:rPr lang="de-de" sz="4000" dirty="0">
                <a:solidFill>
                  <a:srgbClr val="CF1E6B"/>
                </a:solidFill>
                <a:latin typeface="Arial" panose="020B0604020202020204" pitchFamily="34" charset="0"/>
                <a:cs typeface="Arial" panose="020B0604020202020204" pitchFamily="34" charset="0"/>
              </a:rPr>
              <a:t>Ihr Zitat ein.“</a:t>
            </a:r>
            <a:br>
              <a:rPr lang="en-US" sz="2400" dirty="0">
                <a:solidFill>
                  <a:srgbClr val="CF1E6B"/>
                </a:solidFill>
                <a:latin typeface="Arial" panose="020B0604020202020204" pitchFamily="34" charset="0"/>
                <a:cs typeface="Arial" panose="020B0604020202020204" pitchFamily="34" charset="0"/>
              </a:rPr>
            </a:br>
            <a:br>
              <a:rPr lang="en-US" sz="2400" dirty="0">
                <a:solidFill>
                  <a:srgbClr val="CF1E6B"/>
                </a:solidFill>
                <a:latin typeface="Arial" panose="020B0604020202020204" pitchFamily="34" charset="0"/>
                <a:cs typeface="Arial" panose="020B0604020202020204" pitchFamily="34" charset="0"/>
              </a:rPr>
            </a:br>
            <a:r>
              <a:rPr lang="de-de" sz="2400" dirty="0">
                <a:solidFill>
                  <a:srgbClr val="CF1E6B"/>
                </a:solidFill>
                <a:latin typeface="Arial" panose="020B0604020202020204" pitchFamily="34" charset="0"/>
                <a:cs typeface="Arial" panose="020B0604020202020204" pitchFamily="34" charset="0"/>
              </a:rPr>
              <a:t>- Vorname Nachname, Titel</a:t>
            </a:r>
            <a:endParaRPr lang="en-US" sz="2400" dirty="0">
              <a:solidFill>
                <a:srgbClr val="CF1E6B"/>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7311102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25" y="-36871"/>
            <a:ext cx="8339149" cy="4223569"/>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71950" y="1224501"/>
            <a:ext cx="3674126" cy="2612169"/>
          </a:xfrm>
          <a:prstGeom prst="rect">
            <a:avLst/>
          </a:prstGeom>
        </p:spPr>
      </p:pic>
      <p:sp>
        <p:nvSpPr>
          <p:cNvPr id="5" name="Title 3"/>
          <p:cNvSpPr>
            <a:spLocks noGrp="1"/>
          </p:cNvSpPr>
          <p:nvPr>
            <p:ph type="title"/>
          </p:nvPr>
        </p:nvSpPr>
        <p:spPr>
          <a:xfrm rot="19725815">
            <a:off x="-662106" y="1084023"/>
            <a:ext cx="9293971" cy="1394347"/>
          </a:xfrm>
          <a:solidFill>
            <a:schemeClr val="bg1">
              <a:alpha val="23000"/>
            </a:schemeClr>
          </a:solidFill>
        </p:spPr>
        <p:txBody>
          <a:bodyPr rtlCol="0">
            <a:normAutofit/>
          </a:bodyPr>
          <a:lstStyle/>
          <a:p>
            <a:pPr algn="ctr" rtl="0"/>
            <a:r>
              <a:rPr lang="de-de" sz="4400" dirty="0">
                <a:solidFill>
                  <a:srgbClr val="F67129"/>
                </a:solidFill>
                <a:latin typeface="Arial" panose="020B0604020202020204" pitchFamily="34" charset="0"/>
                <a:cs typeface="Arial" panose="020B0604020202020204" pitchFamily="34" charset="0"/>
              </a:rPr>
              <a:t>Sagen Sie hier etwas.</a:t>
            </a:r>
            <a:endParaRPr lang="en-US" dirty="0">
              <a:solidFill>
                <a:srgbClr val="F67129"/>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6812966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8339148" cy="4171950"/>
          </a:xfrm>
          <a:prstGeom prst="rect">
            <a:avLst/>
          </a:prstGeom>
        </p:spPr>
      </p:pic>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t="22375" b="10694"/>
          <a:stretch/>
        </p:blipFill>
        <p:spPr>
          <a:xfrm>
            <a:off x="4167198" y="-14748"/>
            <a:ext cx="4171950" cy="4188542"/>
          </a:xfrm>
          <a:prstGeom prst="rect">
            <a:avLst/>
          </a:prstGeom>
          <a:effectLst>
            <a:outerShdw blurRad="63500" sx="102000" sy="102000" algn="ctr" rotWithShape="0">
              <a:prstClr val="black">
                <a:alpha val="40000"/>
              </a:prstClr>
            </a:outerShdw>
          </a:effectLst>
        </p:spPr>
      </p:pic>
      <p:sp>
        <p:nvSpPr>
          <p:cNvPr id="5" name="Title 3"/>
          <p:cNvSpPr txBox="1">
            <a:spLocks/>
          </p:cNvSpPr>
          <p:nvPr/>
        </p:nvSpPr>
        <p:spPr>
          <a:xfrm>
            <a:off x="497988" y="546514"/>
            <a:ext cx="3175973" cy="3078923"/>
          </a:xfrm>
          <a:prstGeom prst="rect">
            <a:avLst/>
          </a:prstGeom>
        </p:spPr>
        <p:txBody>
          <a:bodyPr vert="horz" lIns="91440" tIns="45720" rIns="91440" bIns="45720" rtlCol="0" anchor="ctr">
            <a:normAutofit/>
          </a:bodyPr>
          <a:lstStyle>
            <a:lvl1pPr algn="l" defTabSz="556230" rtl="0" eaLnBrk="1" latinLnBrk="0" hangingPunct="1">
              <a:lnSpc>
                <a:spcPct val="90000"/>
              </a:lnSpc>
              <a:spcBef>
                <a:spcPct val="0"/>
              </a:spcBef>
              <a:buNone/>
              <a:defRPr sz="2677" kern="1200">
                <a:solidFill>
                  <a:schemeClr val="tx1"/>
                </a:solidFill>
                <a:latin typeface="+mj-lt"/>
                <a:ea typeface="+mj-ea"/>
                <a:cs typeface="+mj-cs"/>
              </a:defRPr>
            </a:lvl1pPr>
          </a:lstStyle>
          <a:p>
            <a:pPr algn="ctr" rtl="0"/>
            <a:r>
              <a:rPr lang="de-de" sz="4000" dirty="0">
                <a:solidFill>
                  <a:srgbClr val="F1592A"/>
                </a:solidFill>
                <a:latin typeface="Arial" panose="020B0604020202020204" pitchFamily="34" charset="0"/>
                <a:cs typeface="Arial" panose="020B0604020202020204" pitchFamily="34" charset="0"/>
              </a:rPr>
              <a:t>Sagen Sie hier etwas.</a:t>
            </a:r>
            <a:endParaRPr lang="en-US" sz="2400" dirty="0">
              <a:solidFill>
                <a:srgbClr val="F1592A"/>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4426032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8004" y="272258"/>
            <a:ext cx="6687891" cy="3627434"/>
          </a:xfrm>
          <a:prstGeom prst="rect">
            <a:avLst/>
          </a:prstGeom>
        </p:spPr>
      </p:pic>
      <p:sp>
        <p:nvSpPr>
          <p:cNvPr id="4" name="Title 3"/>
          <p:cNvSpPr txBox="1">
            <a:spLocks/>
          </p:cNvSpPr>
          <p:nvPr/>
        </p:nvSpPr>
        <p:spPr>
          <a:xfrm rot="21071894">
            <a:off x="50521" y="1587277"/>
            <a:ext cx="1483922" cy="774531"/>
          </a:xfrm>
          <a:prstGeom prst="rect">
            <a:avLst/>
          </a:prstGeom>
        </p:spPr>
        <p:txBody>
          <a:bodyPr vert="horz" lIns="83507" tIns="41753" rIns="83507" bIns="41753" rtlCol="0" anchor="ctr">
            <a:noAutofit/>
          </a:bodyPr>
          <a:lstStyle>
            <a:lvl1pPr algn="l" defTabSz="556230" rtl="0" eaLnBrk="1" latinLnBrk="0" hangingPunct="1">
              <a:lnSpc>
                <a:spcPct val="90000"/>
              </a:lnSpc>
              <a:spcBef>
                <a:spcPct val="0"/>
              </a:spcBef>
              <a:buNone/>
              <a:defRPr sz="2677" kern="1200">
                <a:solidFill>
                  <a:schemeClr val="tx1"/>
                </a:solidFill>
                <a:latin typeface="+mj-lt"/>
                <a:ea typeface="+mj-ea"/>
                <a:cs typeface="+mj-cs"/>
              </a:defRPr>
            </a:lvl1pPr>
          </a:lstStyle>
          <a:p>
            <a:pPr algn="ctr" rtl="0"/>
            <a:r>
              <a:rPr lang="de-de" sz="1600" dirty="0">
                <a:solidFill>
                  <a:srgbClr val="51658C"/>
                </a:solidFill>
                <a:latin typeface="Arial" panose="020B0604020202020204" pitchFamily="34" charset="0"/>
                <a:cs typeface="Arial" panose="020B0604020202020204" pitchFamily="34" charset="0"/>
              </a:rPr>
              <a:t>Klicken mit</a:t>
            </a:r>
            <a:br>
              <a:rPr lang="de-de" sz="1600" dirty="0">
                <a:solidFill>
                  <a:srgbClr val="51658C"/>
                </a:solidFill>
                <a:latin typeface="Arial" panose="020B0604020202020204" pitchFamily="34" charset="0"/>
                <a:cs typeface="Arial" panose="020B0604020202020204" pitchFamily="34" charset="0"/>
              </a:rPr>
            </a:br>
            <a:r>
              <a:rPr lang="de-de" sz="1600" dirty="0">
                <a:solidFill>
                  <a:srgbClr val="51658C"/>
                </a:solidFill>
                <a:latin typeface="Arial" panose="020B0604020202020204" pitchFamily="34" charset="0"/>
                <a:cs typeface="Arial" panose="020B0604020202020204" pitchFamily="34" charset="0"/>
              </a:rPr>
              <a:t>der rechten Maustaste und wählen Sie „Hyperlink öffnen“</a:t>
            </a:r>
            <a:endParaRPr lang="en-US" sz="1000" dirty="0">
              <a:solidFill>
                <a:srgbClr val="51658C"/>
              </a:solidFill>
              <a:latin typeface="Arial" panose="020B0604020202020204" pitchFamily="34" charset="0"/>
              <a:cs typeface="Arial" panose="020B0604020202020204" pitchFamily="34" charset="0"/>
            </a:endParaRPr>
          </a:p>
        </p:txBody>
      </p:sp>
      <p:cxnSp>
        <p:nvCxnSpPr>
          <p:cNvPr id="5" name="Curved Connector 4"/>
          <p:cNvCxnSpPr>
            <a:stCxn id="4" idx="3"/>
          </p:cNvCxnSpPr>
          <p:nvPr/>
        </p:nvCxnSpPr>
        <p:spPr>
          <a:xfrm>
            <a:off x="1525705" y="1861011"/>
            <a:ext cx="220545" cy="837739"/>
          </a:xfrm>
          <a:prstGeom prst="curvedConnector2">
            <a:avLst/>
          </a:prstGeom>
          <a:ln w="76200">
            <a:solidFill>
              <a:srgbClr val="F67129"/>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114030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8343900" cy="4171950"/>
          </a:xfrm>
          <a:prstGeom prst="rect">
            <a:avLst/>
          </a:prstGeom>
        </p:spPr>
      </p:pic>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t="26721" b="30763"/>
          <a:stretch/>
        </p:blipFill>
        <p:spPr>
          <a:xfrm>
            <a:off x="2176799" y="2379643"/>
            <a:ext cx="3990301" cy="1129229"/>
          </a:xfrm>
          <a:prstGeom prst="rect">
            <a:avLst/>
          </a:prstGeom>
        </p:spPr>
      </p:pic>
      <p:sp>
        <p:nvSpPr>
          <p:cNvPr id="113667" name="Title 6"/>
          <p:cNvSpPr txBox="1">
            <a:spLocks/>
          </p:cNvSpPr>
          <p:nvPr/>
        </p:nvSpPr>
        <p:spPr bwMode="auto">
          <a:xfrm>
            <a:off x="2573288" y="786615"/>
            <a:ext cx="3593376" cy="703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lgn="l" rtl="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lgn="l" rtl="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lgn="l" rtl="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lgn="l" rtl="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algn="l" defTabSz="457200"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algn="l" defTabSz="457200"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algn="l" defTabSz="457200"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algn="l" defTabSz="457200"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rtl="0" eaLnBrk="1" hangingPunct="1">
              <a:lnSpc>
                <a:spcPct val="70000"/>
              </a:lnSpc>
              <a:spcBef>
                <a:spcPct val="0"/>
              </a:spcBef>
              <a:buFontTx/>
              <a:buNone/>
            </a:pPr>
            <a:r>
              <a:rPr lang="de-de" sz="2190" b="1">
                <a:solidFill>
                  <a:schemeClr val="bg1"/>
                </a:solidFill>
                <a:latin typeface="Proxima Nova Alt Lt" panose="02000506030000020004" pitchFamily="50" charset="0"/>
                <a:ea typeface="Adobe Gothic Std B" panose="020B0800000000000000" pitchFamily="34" charset="-128"/>
              </a:rPr>
              <a:t>Was ist                 ? </a:t>
            </a:r>
            <a:endParaRPr lang="en-US" altLang="en-US" sz="1460" b="1" dirty="0">
              <a:solidFill>
                <a:schemeClr val="bg1"/>
              </a:solidFill>
              <a:latin typeface="Proxima Nova Alt Lt" panose="02000506030000020004" pitchFamily="50" charset="0"/>
              <a:ea typeface="Adobe Gothic Std B" panose="020B0800000000000000" pitchFamily="34" charset="-128"/>
            </a:endParaRPr>
          </a:p>
          <a:p>
            <a:pPr rtl="0" eaLnBrk="1" hangingPunct="1">
              <a:lnSpc>
                <a:spcPct val="70000"/>
              </a:lnSpc>
              <a:spcBef>
                <a:spcPct val="0"/>
              </a:spcBef>
              <a:buFontTx/>
              <a:buNone/>
            </a:pPr>
            <a:endParaRPr lang="en-US" altLang="en-US" sz="913" dirty="0">
              <a:solidFill>
                <a:schemeClr val="bg1"/>
              </a:solidFill>
              <a:latin typeface="Proxima Nova Alt Lt" panose="02000506030000020004" pitchFamily="50" charset="0"/>
              <a:ea typeface="Adobe Gothic Std B" panose="020B0800000000000000" pitchFamily="34" charset="-128"/>
            </a:endParaRPr>
          </a:p>
          <a:p>
            <a:pPr rtl="0" eaLnBrk="1" hangingPunct="1">
              <a:lnSpc>
                <a:spcPct val="70000"/>
              </a:lnSpc>
              <a:spcBef>
                <a:spcPct val="0"/>
              </a:spcBef>
              <a:buFontTx/>
              <a:buNone/>
            </a:pPr>
            <a:r>
              <a:rPr lang="de-de" sz="1460" b="1">
                <a:solidFill>
                  <a:schemeClr val="bg1"/>
                </a:solidFill>
                <a:latin typeface="Proxima Nova Alt Lt" panose="02000506030000020004" pitchFamily="50" charset="0"/>
                <a:ea typeface="Adobe Gothic Std B" panose="020B0800000000000000" pitchFamily="34" charset="-128"/>
              </a:rPr>
              <a:t>All-in-One</a:t>
            </a:r>
            <a:r>
              <a:rPr lang="de-de" sz="1460">
                <a:solidFill>
                  <a:schemeClr val="bg1"/>
                </a:solidFill>
                <a:latin typeface="Proxima Nova Alt Lt" panose="02000506030000020004" pitchFamily="50" charset="0"/>
                <a:ea typeface="Adobe Gothic Std B" panose="020B0800000000000000" pitchFamily="34" charset="-128"/>
              </a:rPr>
              <a:t> Inbound-Marketing-Software.</a:t>
            </a:r>
          </a:p>
        </p:txBody>
      </p:sp>
      <p:sp>
        <p:nvSpPr>
          <p:cNvPr id="17" name="Rounded Rectangle 16">
            <a:hlinkClick r:id="rId5"/>
          </p:cNvPr>
          <p:cNvSpPr>
            <a:spLocks noChangeArrowheads="1"/>
          </p:cNvSpPr>
          <p:nvPr/>
        </p:nvSpPr>
        <p:spPr bwMode="auto">
          <a:xfrm>
            <a:off x="2918917" y="1950125"/>
            <a:ext cx="1625542" cy="208598"/>
          </a:xfrm>
          <a:prstGeom prst="roundRect">
            <a:avLst>
              <a:gd name="adj" fmla="val 16667"/>
            </a:avLst>
          </a:prstGeom>
          <a:solidFill>
            <a:srgbClr val="F7761F"/>
          </a:solidFill>
          <a:ln>
            <a:noFill/>
          </a:ln>
          <a:effectLst>
            <a:outerShdw blurRad="40000" dist="23000" dir="5400000" rotWithShape="0">
              <a:srgbClr val="808080">
                <a:alpha val="34998"/>
              </a:srgbClr>
            </a:outerShdw>
          </a:effectLst>
          <a:extLst/>
        </p:spPr>
        <p:txBody>
          <a:bodyPr rtlCol="0" anchor="ctr"/>
          <a:lstStyle/>
          <a:p>
            <a:pPr algn="ctr" rtl="0"/>
            <a:r>
              <a:rPr lang="de-de" sz="900" b="1" dirty="0">
                <a:solidFill>
                  <a:schemeClr val="bg1"/>
                </a:solidFill>
                <a:latin typeface="Proxima Nova Alt Lt" panose="02000506030000020004" pitchFamily="50" charset="0"/>
                <a:cs typeface="Arial" panose="020B0604020202020204" pitchFamily="34" charset="0"/>
              </a:rPr>
              <a:t>Holen Sie sich eine Demo</a:t>
            </a:r>
          </a:p>
        </p:txBody>
      </p:sp>
      <p:sp>
        <p:nvSpPr>
          <p:cNvPr id="18" name="Rounded Rectangle 17">
            <a:hlinkClick r:id="rId6"/>
          </p:cNvPr>
          <p:cNvSpPr>
            <a:spLocks noChangeArrowheads="1"/>
          </p:cNvSpPr>
          <p:nvPr/>
        </p:nvSpPr>
        <p:spPr bwMode="auto">
          <a:xfrm>
            <a:off x="4594034" y="1950125"/>
            <a:ext cx="1572629" cy="208598"/>
          </a:xfrm>
          <a:prstGeom prst="roundRect">
            <a:avLst>
              <a:gd name="adj" fmla="val 16667"/>
            </a:avLst>
          </a:prstGeom>
          <a:solidFill>
            <a:srgbClr val="F7761F"/>
          </a:solidFill>
          <a:ln>
            <a:noFill/>
          </a:ln>
          <a:effectLst>
            <a:outerShdw blurRad="40000" dist="23000" dir="5400000" rotWithShape="0">
              <a:srgbClr val="808080">
                <a:alpha val="34998"/>
              </a:srgbClr>
            </a:outerShdw>
          </a:effectLst>
          <a:extLst/>
        </p:spPr>
        <p:txBody>
          <a:bodyPr rtlCol="0" anchor="ctr"/>
          <a:lstStyle/>
          <a:p>
            <a:pPr algn="ctr" rtl="0"/>
            <a:r>
              <a:rPr lang="de-de" sz="900" b="1" dirty="0">
                <a:solidFill>
                  <a:schemeClr val="bg1"/>
                </a:solidFill>
                <a:latin typeface="Proxima Nova Alt Lt" panose="02000506030000020004" pitchFamily="50" charset="0"/>
                <a:cs typeface="Arial" panose="020B0604020202020204" pitchFamily="34" charset="0"/>
              </a:rPr>
              <a:t>Videoübersicht</a:t>
            </a:r>
          </a:p>
        </p:txBody>
      </p:sp>
      <p:sp>
        <p:nvSpPr>
          <p:cNvPr id="19" name="Rounded Rectangle 18">
            <a:hlinkClick r:id="rId7"/>
          </p:cNvPr>
          <p:cNvSpPr>
            <a:spLocks noChangeArrowheads="1"/>
          </p:cNvSpPr>
          <p:nvPr/>
        </p:nvSpPr>
        <p:spPr bwMode="auto">
          <a:xfrm>
            <a:off x="2918916" y="1658146"/>
            <a:ext cx="3247747" cy="208598"/>
          </a:xfrm>
          <a:prstGeom prst="roundRect">
            <a:avLst>
              <a:gd name="adj" fmla="val 16667"/>
            </a:avLst>
          </a:prstGeom>
          <a:solidFill>
            <a:srgbClr val="F7761F"/>
          </a:solidFill>
          <a:ln>
            <a:noFill/>
          </a:ln>
          <a:effectLst>
            <a:outerShdw blurRad="40000" dist="23000" dir="5400000" rotWithShape="0">
              <a:srgbClr val="808080">
                <a:alpha val="34998"/>
              </a:srgbClr>
            </a:outerShdw>
          </a:effectLst>
          <a:extLst/>
        </p:spPr>
        <p:txBody>
          <a:bodyPr rtlCol="0" anchor="ctr"/>
          <a:lstStyle/>
          <a:p>
            <a:pPr algn="ctr" rtl="0">
              <a:defRPr/>
            </a:pPr>
            <a:r>
              <a:rPr lang="de-de" sz="900" b="1" dirty="0">
                <a:solidFill>
                  <a:schemeClr val="bg1"/>
                </a:solidFill>
                <a:latin typeface="Proxima Nova Alt Lt" panose="02000506030000020004" pitchFamily="50" charset="0"/>
                <a:cs typeface="Arial" panose="020B0604020202020204" pitchFamily="34" charset="0"/>
              </a:rPr>
              <a:t>Holen Sie sich eine kostenlose Marketingeinschätzung</a:t>
            </a:r>
          </a:p>
        </p:txBody>
      </p:sp>
      <p:pic>
        <p:nvPicPr>
          <p:cNvPr id="12" name="Picture 1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630316" y="733557"/>
            <a:ext cx="1292245" cy="326325"/>
          </a:xfrm>
          <a:prstGeom prst="rect">
            <a:avLst/>
          </a:prstGeom>
        </p:spPr>
      </p:pic>
      <p:sp>
        <p:nvSpPr>
          <p:cNvPr id="10" name="Title 3"/>
          <p:cNvSpPr txBox="1">
            <a:spLocks/>
          </p:cNvSpPr>
          <p:nvPr/>
        </p:nvSpPr>
        <p:spPr>
          <a:xfrm rot="21071894">
            <a:off x="1502097" y="1918011"/>
            <a:ext cx="1103683" cy="424056"/>
          </a:xfrm>
          <a:prstGeom prst="rect">
            <a:avLst/>
          </a:prstGeom>
        </p:spPr>
        <p:txBody>
          <a:bodyPr vert="horz" lIns="45720" tIns="22860" rIns="45720" bIns="22860" rtlCol="0" anchor="ctr">
            <a:normAutofit/>
          </a:bodyPr>
          <a:lstStyle>
            <a:lvl1pPr algn="l" defTabSz="556230" rtl="0" eaLnBrk="1" latinLnBrk="0" hangingPunct="1">
              <a:lnSpc>
                <a:spcPct val="90000"/>
              </a:lnSpc>
              <a:spcBef>
                <a:spcPct val="0"/>
              </a:spcBef>
              <a:buNone/>
              <a:defRPr sz="2677" kern="1200">
                <a:solidFill>
                  <a:schemeClr val="tx1"/>
                </a:solidFill>
                <a:latin typeface="+mj-lt"/>
                <a:ea typeface="+mj-ea"/>
                <a:cs typeface="+mj-cs"/>
              </a:defRPr>
            </a:lvl1pPr>
          </a:lstStyle>
          <a:p>
            <a:pPr algn="ctr" rtl="0"/>
            <a:r>
              <a:rPr lang="de-de" sz="767" dirty="0">
                <a:solidFill>
                  <a:schemeClr val="bg1"/>
                </a:solidFill>
                <a:latin typeface="Arial" panose="020B0604020202020204" pitchFamily="34" charset="0"/>
                <a:cs typeface="Arial" panose="020B0604020202020204" pitchFamily="34" charset="0"/>
              </a:rPr>
              <a:t>Klicken mit der rechten Maustaste und wählen Sie „Hyperlink öffnen“</a:t>
            </a:r>
            <a:endParaRPr lang="en-US" sz="548" dirty="0">
              <a:solidFill>
                <a:schemeClr val="bg1"/>
              </a:solidFill>
              <a:latin typeface="Arial" panose="020B0604020202020204" pitchFamily="34" charset="0"/>
              <a:cs typeface="Arial" panose="020B0604020202020204" pitchFamily="34" charset="0"/>
            </a:endParaRPr>
          </a:p>
        </p:txBody>
      </p:sp>
      <p:cxnSp>
        <p:nvCxnSpPr>
          <p:cNvPr id="11" name="Curved Connector 10"/>
          <p:cNvCxnSpPr/>
          <p:nvPr/>
        </p:nvCxnSpPr>
        <p:spPr>
          <a:xfrm flipV="1">
            <a:off x="1855944" y="1718148"/>
            <a:ext cx="919377" cy="222725"/>
          </a:xfrm>
          <a:prstGeom prst="curvedConnector3">
            <a:avLst>
              <a:gd name="adj1" fmla="val -19501"/>
            </a:avLst>
          </a:prstGeom>
          <a:ln w="76200">
            <a:solidFill>
              <a:srgbClr val="F67129"/>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4012336"/>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497" y="-44246"/>
            <a:ext cx="8395519" cy="4235939"/>
          </a:xfrm>
          <a:prstGeom prst="rect">
            <a:avLst/>
          </a:prstGeom>
        </p:spPr>
      </p:pic>
      <p:sp>
        <p:nvSpPr>
          <p:cNvPr id="4" name="Title 3"/>
          <p:cNvSpPr>
            <a:spLocks noGrp="1"/>
          </p:cNvSpPr>
          <p:nvPr>
            <p:ph type="title"/>
          </p:nvPr>
        </p:nvSpPr>
        <p:spPr>
          <a:xfrm>
            <a:off x="573643" y="733952"/>
            <a:ext cx="7196614" cy="2218568"/>
          </a:xfrm>
        </p:spPr>
        <p:txBody>
          <a:bodyPr rtlCol="0">
            <a:normAutofit/>
          </a:bodyPr>
          <a:lstStyle/>
          <a:p>
            <a:pPr algn="ctr" rtl="0"/>
            <a:r>
              <a:rPr lang="de-de" sz="4400" dirty="0">
                <a:solidFill>
                  <a:schemeClr val="bg1"/>
                </a:solidFill>
                <a:latin typeface="Arial" panose="020B0604020202020204" pitchFamily="34" charset="0"/>
                <a:cs typeface="Arial" panose="020B0604020202020204" pitchFamily="34" charset="0"/>
              </a:rPr>
              <a:t>„Geben Sie hier </a:t>
            </a:r>
            <a:br>
              <a:rPr lang="de-de" sz="4400" dirty="0">
                <a:solidFill>
                  <a:schemeClr val="bg1"/>
                </a:solidFill>
                <a:latin typeface="Arial" panose="020B0604020202020204" pitchFamily="34" charset="0"/>
                <a:cs typeface="Arial" panose="020B0604020202020204" pitchFamily="34" charset="0"/>
              </a:rPr>
            </a:br>
            <a:r>
              <a:rPr lang="de-de" sz="4400" dirty="0">
                <a:solidFill>
                  <a:schemeClr val="bg1"/>
                </a:solidFill>
                <a:latin typeface="Arial" panose="020B0604020202020204" pitchFamily="34" charset="0"/>
                <a:cs typeface="Arial" panose="020B0604020202020204" pitchFamily="34" charset="0"/>
              </a:rPr>
              <a:t>Ihr Zitat ein.“</a:t>
            </a:r>
            <a:br>
              <a:rPr lang="en-US" dirty="0">
                <a:solidFill>
                  <a:schemeClr val="bg1"/>
                </a:solidFill>
                <a:latin typeface="Arial" panose="020B0604020202020204" pitchFamily="34" charset="0"/>
                <a:cs typeface="Arial" panose="020B0604020202020204" pitchFamily="34" charset="0"/>
              </a:rPr>
            </a:br>
            <a:br>
              <a:rPr lang="en-US" dirty="0">
                <a:solidFill>
                  <a:schemeClr val="bg1"/>
                </a:solidFill>
                <a:latin typeface="Arial" panose="020B0604020202020204" pitchFamily="34" charset="0"/>
                <a:cs typeface="Arial" panose="020B0604020202020204" pitchFamily="34" charset="0"/>
              </a:rPr>
            </a:br>
            <a:r>
              <a:rPr lang="de-de" sz="2700" dirty="0">
                <a:solidFill>
                  <a:schemeClr val="bg1"/>
                </a:solidFill>
                <a:latin typeface="Arial" panose="020B0604020202020204" pitchFamily="34" charset="0"/>
                <a:cs typeface="Arial" panose="020B0604020202020204" pitchFamily="34" charset="0"/>
              </a:rPr>
              <a:t>- Vorname Nachname, Titel</a:t>
            </a:r>
            <a:endParaRPr lang="en-US" sz="27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574707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497" y="-14748"/>
            <a:ext cx="8390767" cy="4194072"/>
          </a:xfrm>
          <a:prstGeom prst="rect">
            <a:avLst/>
          </a:prstGeom>
        </p:spPr>
      </p:pic>
      <p:sp>
        <p:nvSpPr>
          <p:cNvPr id="4" name="Title 3"/>
          <p:cNvSpPr>
            <a:spLocks noGrp="1"/>
          </p:cNvSpPr>
          <p:nvPr>
            <p:ph type="title"/>
          </p:nvPr>
        </p:nvSpPr>
        <p:spPr>
          <a:xfrm>
            <a:off x="527634" y="503913"/>
            <a:ext cx="3175973" cy="3078923"/>
          </a:xfrm>
        </p:spPr>
        <p:txBody>
          <a:bodyPr rtlCol="0">
            <a:normAutofit/>
          </a:bodyPr>
          <a:lstStyle/>
          <a:p>
            <a:pPr algn="ctr" rtl="0"/>
            <a:r>
              <a:rPr lang="de-de" sz="4000" dirty="0">
                <a:solidFill>
                  <a:schemeClr val="bg1">
                    <a:lumMod val="50000"/>
                  </a:schemeClr>
                </a:solidFill>
                <a:latin typeface="Arial" panose="020B0604020202020204" pitchFamily="34" charset="0"/>
                <a:cs typeface="Arial" panose="020B0604020202020204" pitchFamily="34" charset="0"/>
              </a:rPr>
              <a:t>„Geben </a:t>
            </a:r>
            <a:br>
              <a:rPr lang="de-de" sz="4000" dirty="0">
                <a:solidFill>
                  <a:schemeClr val="bg1">
                    <a:lumMod val="50000"/>
                  </a:schemeClr>
                </a:solidFill>
                <a:latin typeface="Arial" panose="020B0604020202020204" pitchFamily="34" charset="0"/>
                <a:cs typeface="Arial" panose="020B0604020202020204" pitchFamily="34" charset="0"/>
              </a:rPr>
            </a:br>
            <a:r>
              <a:rPr lang="de-de" sz="4000" dirty="0">
                <a:solidFill>
                  <a:schemeClr val="bg1">
                    <a:lumMod val="50000"/>
                  </a:schemeClr>
                </a:solidFill>
                <a:latin typeface="Arial" panose="020B0604020202020204" pitchFamily="34" charset="0"/>
                <a:cs typeface="Arial" panose="020B0604020202020204" pitchFamily="34" charset="0"/>
              </a:rPr>
              <a:t>Sie hier Ihr Zitat ein.“</a:t>
            </a:r>
            <a:br>
              <a:rPr lang="en-US" sz="2400" dirty="0">
                <a:solidFill>
                  <a:schemeClr val="bg1">
                    <a:lumMod val="50000"/>
                  </a:schemeClr>
                </a:solidFill>
                <a:latin typeface="Arial" panose="020B0604020202020204" pitchFamily="34" charset="0"/>
                <a:cs typeface="Arial" panose="020B0604020202020204" pitchFamily="34" charset="0"/>
              </a:rPr>
            </a:br>
            <a:br>
              <a:rPr lang="en-US" sz="2400" dirty="0">
                <a:solidFill>
                  <a:schemeClr val="bg1">
                    <a:lumMod val="50000"/>
                  </a:schemeClr>
                </a:solidFill>
                <a:latin typeface="Arial" panose="020B0604020202020204" pitchFamily="34" charset="0"/>
                <a:cs typeface="Arial" panose="020B0604020202020204" pitchFamily="34" charset="0"/>
              </a:rPr>
            </a:br>
            <a:r>
              <a:rPr lang="de-de" sz="2400" dirty="0">
                <a:solidFill>
                  <a:schemeClr val="bg1">
                    <a:lumMod val="50000"/>
                  </a:schemeClr>
                </a:solidFill>
                <a:latin typeface="Arial" panose="020B0604020202020204" pitchFamily="34" charset="0"/>
                <a:cs typeface="Arial" panose="020B0604020202020204" pitchFamily="34" charset="0"/>
              </a:rPr>
              <a:t>- Vorname Nachname, Titel</a:t>
            </a:r>
            <a:endParaRPr lang="en-US" sz="2400" dirty="0">
              <a:solidFill>
                <a:schemeClr val="bg1">
                  <a:lumMod val="50000"/>
                </a:schemeClr>
              </a:solidFill>
              <a:latin typeface="Arial" panose="020B0604020202020204" pitchFamily="34" charset="0"/>
              <a:cs typeface="Arial" panose="020B0604020202020204" pitchFamily="34" charset="0"/>
            </a:endParaRPr>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17685" r="15212"/>
          <a:stretch/>
        </p:blipFill>
        <p:spPr>
          <a:xfrm>
            <a:off x="4171950" y="1"/>
            <a:ext cx="4199236" cy="4171950"/>
          </a:xfrm>
          <a:prstGeom prst="rect">
            <a:avLst/>
          </a:prstGeom>
        </p:spPr>
      </p:pic>
    </p:spTree>
    <p:extLst>
      <p:ext uri="{BB962C8B-B14F-4D97-AF65-F5344CB8AC3E}">
        <p14:creationId xmlns:p14="http://schemas.microsoft.com/office/powerpoint/2010/main" val="37341563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97" y="-7375"/>
            <a:ext cx="8394455" cy="4202013"/>
          </a:xfrm>
          <a:prstGeom prst="rect">
            <a:avLst/>
          </a:prstGeom>
        </p:spPr>
      </p:pic>
      <p:sp>
        <p:nvSpPr>
          <p:cNvPr id="4" name="Title 3"/>
          <p:cNvSpPr>
            <a:spLocks noGrp="1"/>
          </p:cNvSpPr>
          <p:nvPr>
            <p:ph type="title"/>
          </p:nvPr>
        </p:nvSpPr>
        <p:spPr>
          <a:xfrm>
            <a:off x="198304" y="348638"/>
            <a:ext cx="8036804" cy="985580"/>
          </a:xfrm>
        </p:spPr>
        <p:txBody>
          <a:bodyPr rtlCol="0">
            <a:noAutofit/>
          </a:bodyPr>
          <a:lstStyle/>
          <a:p>
            <a:pPr algn="ctr" rtl="0"/>
            <a:r>
              <a:rPr lang="de-de" sz="4400" dirty="0">
                <a:solidFill>
                  <a:schemeClr val="bg1"/>
                </a:solidFill>
                <a:latin typeface="Arial" panose="020B0604020202020204" pitchFamily="34" charset="0"/>
                <a:cs typeface="Arial" panose="020B0604020202020204" pitchFamily="34" charset="0"/>
              </a:rPr>
              <a:t>Geben Sie hier einen Titel ein</a:t>
            </a:r>
            <a:endParaRPr lang="en-US" sz="4400" dirty="0">
              <a:solidFill>
                <a:schemeClr val="bg1"/>
              </a:solidFill>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99303" y="1447395"/>
            <a:ext cx="3345293" cy="2229974"/>
          </a:xfrm>
          <a:prstGeom prst="ellipse">
            <a:avLst/>
          </a:prstGeom>
          <a:ln w="63500" cap="rnd">
            <a:solidFill>
              <a:schemeClr val="accent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17236759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51" y="-22123"/>
            <a:ext cx="8401830" cy="4232787"/>
          </a:xfrm>
          <a:prstGeom prst="rect">
            <a:avLst/>
          </a:prstGeom>
        </p:spPr>
      </p:pic>
      <p:sp>
        <p:nvSpPr>
          <p:cNvPr id="4" name="Rectangle 3"/>
          <p:cNvSpPr/>
          <p:nvPr/>
        </p:nvSpPr>
        <p:spPr>
          <a:xfrm>
            <a:off x="4751" y="0"/>
            <a:ext cx="4167199" cy="4171950"/>
          </a:xfrm>
          <a:prstGeom prst="rect">
            <a:avLst/>
          </a:prstGeom>
          <a:solidFill>
            <a:schemeClr val="bg1"/>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5" name="Title 3"/>
          <p:cNvSpPr>
            <a:spLocks noGrp="1"/>
          </p:cNvSpPr>
          <p:nvPr>
            <p:ph type="title"/>
          </p:nvPr>
        </p:nvSpPr>
        <p:spPr>
          <a:xfrm>
            <a:off x="527634" y="503913"/>
            <a:ext cx="3175973" cy="3078923"/>
          </a:xfrm>
        </p:spPr>
        <p:txBody>
          <a:bodyPr rtlCol="0">
            <a:normAutofit/>
          </a:bodyPr>
          <a:lstStyle/>
          <a:p>
            <a:pPr algn="ctr" rtl="0"/>
            <a:r>
              <a:rPr lang="de-de" sz="4000" dirty="0">
                <a:solidFill>
                  <a:schemeClr val="bg1">
                    <a:lumMod val="50000"/>
                  </a:schemeClr>
                </a:solidFill>
                <a:latin typeface="Arial" panose="020B0604020202020204" pitchFamily="34" charset="0"/>
                <a:cs typeface="Arial" panose="020B0604020202020204" pitchFamily="34" charset="0"/>
              </a:rPr>
              <a:t>„Geben </a:t>
            </a:r>
            <a:br>
              <a:rPr lang="de-de" sz="4000" dirty="0">
                <a:solidFill>
                  <a:schemeClr val="bg1">
                    <a:lumMod val="50000"/>
                  </a:schemeClr>
                </a:solidFill>
                <a:latin typeface="Arial" panose="020B0604020202020204" pitchFamily="34" charset="0"/>
                <a:cs typeface="Arial" panose="020B0604020202020204" pitchFamily="34" charset="0"/>
              </a:rPr>
            </a:br>
            <a:r>
              <a:rPr lang="de-de" sz="4000" dirty="0">
                <a:solidFill>
                  <a:schemeClr val="bg1">
                    <a:lumMod val="50000"/>
                  </a:schemeClr>
                </a:solidFill>
                <a:latin typeface="Arial" panose="020B0604020202020204" pitchFamily="34" charset="0"/>
                <a:cs typeface="Arial" panose="020B0604020202020204" pitchFamily="34" charset="0"/>
              </a:rPr>
              <a:t>Sie hier Ihr Zitat ein.“</a:t>
            </a:r>
            <a:br>
              <a:rPr lang="en-US" sz="2400" dirty="0">
                <a:solidFill>
                  <a:schemeClr val="bg1">
                    <a:lumMod val="50000"/>
                  </a:schemeClr>
                </a:solidFill>
                <a:latin typeface="Arial" panose="020B0604020202020204" pitchFamily="34" charset="0"/>
                <a:cs typeface="Arial" panose="020B0604020202020204" pitchFamily="34" charset="0"/>
              </a:rPr>
            </a:br>
            <a:br>
              <a:rPr lang="en-US" sz="2400" dirty="0">
                <a:solidFill>
                  <a:schemeClr val="bg1">
                    <a:lumMod val="50000"/>
                  </a:schemeClr>
                </a:solidFill>
                <a:latin typeface="Arial" panose="020B0604020202020204" pitchFamily="34" charset="0"/>
                <a:cs typeface="Arial" panose="020B0604020202020204" pitchFamily="34" charset="0"/>
              </a:rPr>
            </a:br>
            <a:r>
              <a:rPr lang="de-de" sz="2400" dirty="0">
                <a:solidFill>
                  <a:schemeClr val="bg1">
                    <a:lumMod val="50000"/>
                  </a:schemeClr>
                </a:solidFill>
                <a:latin typeface="Arial" panose="020B0604020202020204" pitchFamily="34" charset="0"/>
                <a:cs typeface="Arial" panose="020B0604020202020204" pitchFamily="34" charset="0"/>
              </a:rPr>
              <a:t>- Vorname Nachname, Titel</a:t>
            </a:r>
            <a:endParaRPr lang="en-US" sz="2400" dirty="0">
              <a:solidFill>
                <a:schemeClr val="bg1">
                  <a:lumMod val="50000"/>
                </a:schemeClr>
              </a:solidFill>
              <a:latin typeface="Arial" panose="020B0604020202020204" pitchFamily="34" charset="0"/>
              <a:cs typeface="Arial" panose="020B0604020202020204" pitchFamily="34" charset="0"/>
            </a:endParaRPr>
          </a:p>
        </p:txBody>
      </p:sp>
      <p:sp>
        <p:nvSpPr>
          <p:cNvPr id="6" name="Title 3"/>
          <p:cNvSpPr txBox="1">
            <a:spLocks/>
          </p:cNvSpPr>
          <p:nvPr/>
        </p:nvSpPr>
        <p:spPr>
          <a:xfrm>
            <a:off x="4667562" y="503912"/>
            <a:ext cx="3175973" cy="3078923"/>
          </a:xfrm>
          <a:prstGeom prst="rect">
            <a:avLst/>
          </a:prstGeom>
        </p:spPr>
        <p:txBody>
          <a:bodyPr vert="horz" lIns="91440" tIns="45720" rIns="91440" bIns="45720" rtlCol="0" anchor="ctr">
            <a:normAutofit/>
          </a:bodyPr>
          <a:lstStyle>
            <a:lvl1pPr algn="l" defTabSz="556230" rtl="0" eaLnBrk="1" latinLnBrk="0" hangingPunct="1">
              <a:lnSpc>
                <a:spcPct val="90000"/>
              </a:lnSpc>
              <a:spcBef>
                <a:spcPct val="0"/>
              </a:spcBef>
              <a:buNone/>
              <a:defRPr sz="2677" kern="1200">
                <a:solidFill>
                  <a:schemeClr val="tx1"/>
                </a:solidFill>
                <a:latin typeface="+mj-lt"/>
                <a:ea typeface="+mj-ea"/>
                <a:cs typeface="+mj-cs"/>
              </a:defRPr>
            </a:lvl1pPr>
          </a:lstStyle>
          <a:p>
            <a:pPr algn="ctr" rtl="0"/>
            <a:r>
              <a:rPr lang="de-de" sz="4000" dirty="0">
                <a:solidFill>
                  <a:schemeClr val="bg1"/>
                </a:solidFill>
                <a:latin typeface="Arial" panose="020B0604020202020204" pitchFamily="34" charset="0"/>
                <a:cs typeface="Arial" panose="020B0604020202020204" pitchFamily="34" charset="0"/>
              </a:rPr>
              <a:t>„Geben </a:t>
            </a:r>
            <a:br>
              <a:rPr lang="de-de" sz="4000" dirty="0">
                <a:solidFill>
                  <a:schemeClr val="bg1"/>
                </a:solidFill>
                <a:latin typeface="Arial" panose="020B0604020202020204" pitchFamily="34" charset="0"/>
                <a:cs typeface="Arial" panose="020B0604020202020204" pitchFamily="34" charset="0"/>
              </a:rPr>
            </a:br>
            <a:r>
              <a:rPr lang="de-de" sz="4000" dirty="0">
                <a:solidFill>
                  <a:schemeClr val="bg1"/>
                </a:solidFill>
                <a:latin typeface="Arial" panose="020B0604020202020204" pitchFamily="34" charset="0"/>
                <a:cs typeface="Arial" panose="020B0604020202020204" pitchFamily="34" charset="0"/>
              </a:rPr>
              <a:t>Sie hier Ihr Zitat oder ein Bild ein.“</a:t>
            </a:r>
            <a:endParaRPr lang="en-US" sz="24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147924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370" y="-36872"/>
            <a:ext cx="8401830" cy="4230944"/>
          </a:xfrm>
          <a:prstGeom prst="rect">
            <a:avLst/>
          </a:prstGeom>
        </p:spPr>
      </p:pic>
      <p:sp>
        <p:nvSpPr>
          <p:cNvPr id="4" name="Isosceles Triangle 3"/>
          <p:cNvSpPr/>
          <p:nvPr/>
        </p:nvSpPr>
        <p:spPr>
          <a:xfrm>
            <a:off x="0" y="0"/>
            <a:ext cx="8339148" cy="4171950"/>
          </a:xfrm>
          <a:prstGeom prst="triangl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5" name="Title 3"/>
          <p:cNvSpPr>
            <a:spLocks noGrp="1"/>
          </p:cNvSpPr>
          <p:nvPr>
            <p:ph type="title"/>
          </p:nvPr>
        </p:nvSpPr>
        <p:spPr>
          <a:xfrm>
            <a:off x="2581587" y="1093027"/>
            <a:ext cx="3175973" cy="3078923"/>
          </a:xfrm>
        </p:spPr>
        <p:txBody>
          <a:bodyPr rtlCol="0">
            <a:normAutofit/>
          </a:bodyPr>
          <a:lstStyle/>
          <a:p>
            <a:pPr algn="ctr" rtl="0"/>
            <a:r>
              <a:rPr lang="de-de" sz="4000" dirty="0">
                <a:solidFill>
                  <a:schemeClr val="bg1">
                    <a:lumMod val="50000"/>
                  </a:schemeClr>
                </a:solidFill>
                <a:latin typeface="Arial" panose="020B0604020202020204" pitchFamily="34" charset="0"/>
                <a:cs typeface="Arial" panose="020B0604020202020204" pitchFamily="34" charset="0"/>
              </a:rPr>
              <a:t>„Geben </a:t>
            </a:r>
            <a:br>
              <a:rPr lang="de-de" sz="4000" dirty="0">
                <a:solidFill>
                  <a:schemeClr val="bg1">
                    <a:lumMod val="50000"/>
                  </a:schemeClr>
                </a:solidFill>
                <a:latin typeface="Arial" panose="020B0604020202020204" pitchFamily="34" charset="0"/>
                <a:cs typeface="Arial" panose="020B0604020202020204" pitchFamily="34" charset="0"/>
              </a:rPr>
            </a:br>
            <a:r>
              <a:rPr lang="de-de" sz="4000" dirty="0">
                <a:solidFill>
                  <a:schemeClr val="bg1">
                    <a:lumMod val="50000"/>
                  </a:schemeClr>
                </a:solidFill>
                <a:latin typeface="Arial" panose="020B0604020202020204" pitchFamily="34" charset="0"/>
                <a:cs typeface="Arial" panose="020B0604020202020204" pitchFamily="34" charset="0"/>
              </a:rPr>
              <a:t>Sie hier Ihr Zitat ein.“</a:t>
            </a:r>
            <a:br>
              <a:rPr lang="en-US" sz="2400" dirty="0">
                <a:solidFill>
                  <a:schemeClr val="bg1">
                    <a:lumMod val="50000"/>
                  </a:schemeClr>
                </a:solidFill>
                <a:latin typeface="Arial" panose="020B0604020202020204" pitchFamily="34" charset="0"/>
                <a:cs typeface="Arial" panose="020B0604020202020204" pitchFamily="34" charset="0"/>
              </a:rPr>
            </a:br>
            <a:br>
              <a:rPr lang="en-US" sz="2400" dirty="0">
                <a:solidFill>
                  <a:schemeClr val="bg1">
                    <a:lumMod val="50000"/>
                  </a:schemeClr>
                </a:solidFill>
                <a:latin typeface="Arial" panose="020B0604020202020204" pitchFamily="34" charset="0"/>
                <a:cs typeface="Arial" panose="020B0604020202020204" pitchFamily="34" charset="0"/>
              </a:rPr>
            </a:br>
            <a:r>
              <a:rPr lang="de-de" sz="2400" dirty="0">
                <a:solidFill>
                  <a:schemeClr val="bg1">
                    <a:lumMod val="50000"/>
                  </a:schemeClr>
                </a:solidFill>
                <a:latin typeface="Arial" panose="020B0604020202020204" pitchFamily="34" charset="0"/>
                <a:cs typeface="Arial" panose="020B0604020202020204" pitchFamily="34" charset="0"/>
              </a:rPr>
              <a:t>- Vorname Nachname, Titel</a:t>
            </a:r>
            <a:endParaRPr lang="en-US" sz="2400" dirty="0">
              <a:solidFill>
                <a:schemeClr val="bg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427566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74" y="-4996"/>
            <a:ext cx="8399206" cy="4194814"/>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53037" y="406700"/>
            <a:ext cx="5037827" cy="3358551"/>
          </a:xfrm>
          <a:prstGeom prst="rect">
            <a:avLst/>
          </a:prstGeom>
          <a:ln>
            <a:noFill/>
          </a:ln>
          <a:effectLst>
            <a:outerShdw blurRad="190500" algn="tl" rotWithShape="0">
              <a:srgbClr val="000000">
                <a:alpha val="70000"/>
              </a:srgbClr>
            </a:outerShdw>
          </a:effectLst>
        </p:spPr>
      </p:pic>
      <p:sp>
        <p:nvSpPr>
          <p:cNvPr id="5" name="Oval Callout 4"/>
          <p:cNvSpPr/>
          <p:nvPr/>
        </p:nvSpPr>
        <p:spPr>
          <a:xfrm>
            <a:off x="414068" y="218536"/>
            <a:ext cx="3197524" cy="1656272"/>
          </a:xfrm>
          <a:prstGeom prst="wedgeEllipseCallout">
            <a:avLst>
              <a:gd name="adj1" fmla="val 63768"/>
              <a:gd name="adj2" fmla="val 7856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de-de" sz="2000" dirty="0">
                <a:solidFill>
                  <a:srgbClr val="F1592A"/>
                </a:solidFill>
                <a:latin typeface="Arial" panose="020B0604020202020204" pitchFamily="34" charset="0"/>
                <a:cs typeface="Arial" panose="020B0604020202020204" pitchFamily="34" charset="0"/>
              </a:rPr>
              <a:t>„Geben Sie hier Ihr Zitat ein.“</a:t>
            </a:r>
            <a:br>
              <a:rPr lang="en-US" sz="1200" dirty="0">
                <a:solidFill>
                  <a:srgbClr val="F1592A"/>
                </a:solidFill>
                <a:latin typeface="Arial" panose="020B0604020202020204" pitchFamily="34" charset="0"/>
                <a:cs typeface="Arial" panose="020B0604020202020204" pitchFamily="34" charset="0"/>
              </a:rPr>
            </a:br>
            <a:br>
              <a:rPr lang="en-US" sz="1200" dirty="0">
                <a:solidFill>
                  <a:srgbClr val="F1592A"/>
                </a:solidFill>
                <a:latin typeface="Arial" panose="020B0604020202020204" pitchFamily="34" charset="0"/>
                <a:cs typeface="Arial" panose="020B0604020202020204" pitchFamily="34" charset="0"/>
              </a:rPr>
            </a:br>
            <a:r>
              <a:rPr lang="de-de" sz="1200" dirty="0">
                <a:solidFill>
                  <a:srgbClr val="F1592A"/>
                </a:solidFill>
                <a:latin typeface="Arial" panose="020B0604020202020204" pitchFamily="34" charset="0"/>
                <a:cs typeface="Arial" panose="020B0604020202020204" pitchFamily="34" charset="0"/>
              </a:rPr>
              <a:t>- Vorname Nachname, Titel</a:t>
            </a:r>
            <a:endParaRPr lang="en-US" dirty="0">
              <a:solidFill>
                <a:srgbClr val="F1592A"/>
              </a:solidFill>
            </a:endParaRPr>
          </a:p>
        </p:txBody>
      </p:sp>
    </p:spTree>
    <p:extLst>
      <p:ext uri="{BB962C8B-B14F-4D97-AF65-F5344CB8AC3E}">
        <p14:creationId xmlns:p14="http://schemas.microsoft.com/office/powerpoint/2010/main" val="416341725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1232</TotalTime>
  <Words>631</Words>
  <Application>Microsoft Office PowerPoint</Application>
  <PresentationFormat>Custom</PresentationFormat>
  <Paragraphs>67</Paragraphs>
  <Slides>35</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35</vt:i4>
      </vt:variant>
    </vt:vector>
  </HeadingPairs>
  <TitlesOfParts>
    <vt:vector size="42" baseType="lpstr">
      <vt:lpstr>Adobe Gothic Std B</vt:lpstr>
      <vt:lpstr>MS PGothic</vt:lpstr>
      <vt:lpstr>Proxima Nova Alt Lt</vt:lpstr>
      <vt:lpstr>Arial</vt:lpstr>
      <vt:lpstr>Calibri</vt:lpstr>
      <vt:lpstr>Calibri Light</vt:lpstr>
      <vt:lpstr>Office Theme</vt:lpstr>
      <vt:lpstr>Über diese Vorlagen</vt:lpstr>
      <vt:lpstr>Über diese Vorlagen (Fortsetzung)</vt:lpstr>
      <vt:lpstr>So speichern Sie Ihre angepassten Bilder</vt:lpstr>
      <vt:lpstr>„Geben Sie hier  Ihr Zitat ein.“  - Vorname Nachname, Titel</vt:lpstr>
      <vt:lpstr>„Geben  Sie hier Ihr Zitat ein.“  - Vorname Nachname, Titel</vt:lpstr>
      <vt:lpstr>Geben Sie hier einen Titel ein</vt:lpstr>
      <vt:lpstr>„Geben  Sie hier Ihr Zitat ein.“  - Vorname Nachname, Titel</vt:lpstr>
      <vt:lpstr>„Geben  Sie hier Ihr Zitat ein.“  - Vorname Nachname, Titel</vt:lpstr>
      <vt:lpstr>PowerPoint Presentation</vt:lpstr>
      <vt:lpstr>Geben Sie hier einen Titel ein</vt:lpstr>
      <vt:lpstr>Geben Sie hier einen Titel ein</vt:lpstr>
      <vt:lpstr>Geben Sie hier einen Titel ein</vt:lpstr>
      <vt:lpstr>„Geben Sie hier Ihr Zitat ein.“  - Vorname Nachname, Titel</vt:lpstr>
      <vt:lpstr>„Geben Sie hier  Ihr Zitat ein.“</vt:lpstr>
      <vt:lpstr>Sagen Sie  hier etwas.</vt:lpstr>
      <vt:lpstr>„Geben Sie hier Ihr Zitat ein.“  - Vorname Nachname, Titel</vt:lpstr>
      <vt:lpstr>PowerPoint Presentation</vt:lpstr>
      <vt:lpstr>Geben Sie hier einen Titel ein</vt:lpstr>
      <vt:lpstr>Sagen Sie hier etwas.</vt:lpstr>
      <vt:lpstr>PowerPoint Presentation</vt:lpstr>
      <vt:lpstr>„Geben Sie hier Ihr Zitat ein.“  - Vorname Nachname, Titel</vt:lpstr>
      <vt:lpstr>Sagen Sie  hier etwas.</vt:lpstr>
      <vt:lpstr>Sagen Sie hier etwas.</vt:lpstr>
      <vt:lpstr>„Geben Sie hier Ihr Zitat ein.“  - Vorname Nachname, Titel</vt:lpstr>
      <vt:lpstr>PowerPoint Presentation</vt:lpstr>
      <vt:lpstr>„Geben Sie hier Ihr Zitat ein.“  - Vorname Nachname, Titel</vt:lpstr>
      <vt:lpstr>Sagen Sie hier etwas.</vt:lpstr>
      <vt:lpstr>PowerPoint Presentation</vt:lpstr>
      <vt:lpstr>„Geben Sie hier  Ihr Zitat ein.“  - Vorname Nachname, Titel</vt:lpstr>
      <vt:lpstr>Sagen Sie hier etwas.</vt:lpstr>
      <vt:lpstr>„Geben Sie hier  Ihr Zitat ein.“  - Vorname Nachname, Titel</vt:lpstr>
      <vt:lpstr>Sagen Sie hier etwas.</vt:lpstr>
      <vt:lpstr>PowerPoint Presentation</vt:lpstr>
      <vt:lpstr>PowerPoint Presentation</vt:lpstr>
      <vt:lpstr>PowerPoint Presentation</vt:lpstr>
    </vt:vector>
  </TitlesOfParts>
  <Company>HubSpot,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Shannon Johnson</dc:creator>
  <cp:lastModifiedBy>Virginia Vitantonio</cp:lastModifiedBy>
  <cp:revision>105</cp:revision>
  <dcterms:created xsi:type="dcterms:W3CDTF">2014-09-22T22:11:57Z</dcterms:created>
  <dcterms:modified xsi:type="dcterms:W3CDTF">2016-10-14T17:26:28Z</dcterms:modified>
</cp:coreProperties>
</file>